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00CC00"/>
    <a:srgbClr val="00FF00"/>
    <a:srgbClr val="FF0066"/>
    <a:srgbClr val="FF3399"/>
    <a:srgbClr val="0000FF"/>
    <a:srgbClr val="9DC3E6"/>
    <a:srgbClr val="DEEBF7"/>
    <a:srgbClr val="CCECFF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100" d="100"/>
          <a:sy n="100" d="100"/>
        </p:scale>
        <p:origin x="2238" y="34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1C81FEB-CCCD-47E7-A017-0F167C6A9D91}"/>
              </a:ext>
            </a:extLst>
          </p:cNvPr>
          <p:cNvGrpSpPr/>
          <p:nvPr/>
        </p:nvGrpSpPr>
        <p:grpSpPr>
          <a:xfrm>
            <a:off x="773599" y="837848"/>
            <a:ext cx="893982" cy="1575152"/>
            <a:chOff x="505786" y="1284453"/>
            <a:chExt cx="1091309" cy="1922832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71D2388D-1496-4EA4-862E-29875DEF7804}"/>
                </a:ext>
              </a:extLst>
            </p:cNvPr>
            <p:cNvSpPr/>
            <p:nvPr/>
          </p:nvSpPr>
          <p:spPr bwMode="auto">
            <a:xfrm>
              <a:off x="567138" y="1284453"/>
              <a:ext cx="968604" cy="1922832"/>
            </a:xfrm>
            <a:prstGeom prst="roundRect">
              <a:avLst>
                <a:gd name="adj" fmla="val 12145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60D44C4F-EC1D-4885-8F20-94DFDA514794}"/>
                </a:ext>
              </a:extLst>
            </p:cNvPr>
            <p:cNvSpPr/>
            <p:nvPr/>
          </p:nvSpPr>
          <p:spPr bwMode="auto">
            <a:xfrm>
              <a:off x="542510" y="1317791"/>
              <a:ext cx="1017861" cy="1844847"/>
            </a:xfrm>
            <a:custGeom>
              <a:avLst/>
              <a:gdLst>
                <a:gd name="connsiteX0" fmla="*/ 207304 w 1017861"/>
                <a:gd name="connsiteY0" fmla="*/ 0 h 1844847"/>
                <a:gd name="connsiteX1" fmla="*/ 810556 w 1017861"/>
                <a:gd name="connsiteY1" fmla="*/ 0 h 1844847"/>
                <a:gd name="connsiteX2" fmla="*/ 813332 w 1017861"/>
                <a:gd name="connsiteY2" fmla="*/ 13757 h 1844847"/>
                <a:gd name="connsiteX3" fmla="*/ 934514 w 1017861"/>
                <a:gd name="connsiteY3" fmla="*/ 83951 h 1844847"/>
                <a:gd name="connsiteX4" fmla="*/ 990903 w 1017861"/>
                <a:gd name="connsiteY4" fmla="*/ 94207 h 1844847"/>
                <a:gd name="connsiteX5" fmla="*/ 1006617 w 1017861"/>
                <a:gd name="connsiteY5" fmla="*/ 94117 h 1844847"/>
                <a:gd name="connsiteX6" fmla="*/ 1017861 w 1017861"/>
                <a:gd name="connsiteY6" fmla="*/ 149809 h 1844847"/>
                <a:gd name="connsiteX7" fmla="*/ 1017861 w 1017861"/>
                <a:gd name="connsiteY7" fmla="*/ 1695038 h 1844847"/>
                <a:gd name="connsiteX8" fmla="*/ 868052 w 1017861"/>
                <a:gd name="connsiteY8" fmla="*/ 1844847 h 1844847"/>
                <a:gd name="connsiteX9" fmla="*/ 149809 w 1017861"/>
                <a:gd name="connsiteY9" fmla="*/ 1844847 h 1844847"/>
                <a:gd name="connsiteX10" fmla="*/ 0 w 1017861"/>
                <a:gd name="connsiteY10" fmla="*/ 1695038 h 1844847"/>
                <a:gd name="connsiteX11" fmla="*/ 0 w 1017861"/>
                <a:gd name="connsiteY11" fmla="*/ 149809 h 1844847"/>
                <a:gd name="connsiteX12" fmla="*/ 11244 w 1017861"/>
                <a:gd name="connsiteY12" fmla="*/ 94117 h 1844847"/>
                <a:gd name="connsiteX13" fmla="*/ 26958 w 1017861"/>
                <a:gd name="connsiteY13" fmla="*/ 94207 h 1844847"/>
                <a:gd name="connsiteX14" fmla="*/ 83348 w 1017861"/>
                <a:gd name="connsiteY14" fmla="*/ 83951 h 1844847"/>
                <a:gd name="connsiteX15" fmla="*/ 204528 w 1017861"/>
                <a:gd name="connsiteY15" fmla="*/ 13757 h 1844847"/>
                <a:gd name="connsiteX16" fmla="*/ 207304 w 1017861"/>
                <a:gd name="connsiteY16" fmla="*/ 0 h 1844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7861" h="1844847">
                  <a:moveTo>
                    <a:pt x="207304" y="0"/>
                  </a:moveTo>
                  <a:lnTo>
                    <a:pt x="810556" y="0"/>
                  </a:lnTo>
                  <a:lnTo>
                    <a:pt x="813332" y="13757"/>
                  </a:lnTo>
                  <a:cubicBezTo>
                    <a:pt x="829309" y="40207"/>
                    <a:pt x="875798" y="68218"/>
                    <a:pt x="934514" y="83951"/>
                  </a:cubicBezTo>
                  <a:cubicBezTo>
                    <a:pt x="954086" y="89195"/>
                    <a:pt x="973163" y="92579"/>
                    <a:pt x="990903" y="94207"/>
                  </a:cubicBezTo>
                  <a:lnTo>
                    <a:pt x="1006617" y="94117"/>
                  </a:lnTo>
                  <a:lnTo>
                    <a:pt x="1017861" y="149809"/>
                  </a:lnTo>
                  <a:lnTo>
                    <a:pt x="1017861" y="1695038"/>
                  </a:lnTo>
                  <a:cubicBezTo>
                    <a:pt x="1017861" y="1777775"/>
                    <a:pt x="950789" y="1844847"/>
                    <a:pt x="868052" y="1844847"/>
                  </a:cubicBezTo>
                  <a:lnTo>
                    <a:pt x="149809" y="1844847"/>
                  </a:lnTo>
                  <a:cubicBezTo>
                    <a:pt x="67072" y="1844847"/>
                    <a:pt x="0" y="1777775"/>
                    <a:pt x="0" y="1695038"/>
                  </a:cubicBezTo>
                  <a:lnTo>
                    <a:pt x="0" y="149809"/>
                  </a:lnTo>
                  <a:lnTo>
                    <a:pt x="11244" y="94117"/>
                  </a:lnTo>
                  <a:lnTo>
                    <a:pt x="26958" y="94207"/>
                  </a:lnTo>
                  <a:cubicBezTo>
                    <a:pt x="44698" y="92579"/>
                    <a:pt x="63776" y="89195"/>
                    <a:pt x="83348" y="83951"/>
                  </a:cubicBezTo>
                  <a:cubicBezTo>
                    <a:pt x="142063" y="68218"/>
                    <a:pt x="188551" y="40207"/>
                    <a:pt x="204528" y="13757"/>
                  </a:cubicBezTo>
                  <a:lnTo>
                    <a:pt x="207304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879B495-13B5-4592-A252-5B6BB57103C7}"/>
                </a:ext>
              </a:extLst>
            </p:cNvPr>
            <p:cNvSpPr/>
            <p:nvPr/>
          </p:nvSpPr>
          <p:spPr bwMode="auto">
            <a:xfrm rot="5400000">
              <a:off x="386048" y="1922943"/>
              <a:ext cx="1330784" cy="877405"/>
            </a:xfrm>
            <a:custGeom>
              <a:avLst/>
              <a:gdLst>
                <a:gd name="connsiteX0" fmla="*/ 1031101 w 1330784"/>
                <a:gd name="connsiteY0" fmla="*/ 746106 h 877405"/>
                <a:gd name="connsiteX1" fmla="*/ 1031101 w 1330784"/>
                <a:gd name="connsiteY1" fmla="*/ 131631 h 877405"/>
                <a:gd name="connsiteX2" fmla="*/ 1239940 w 1330784"/>
                <a:gd name="connsiteY2" fmla="*/ 13884 h 877405"/>
                <a:gd name="connsiteX3" fmla="*/ 1278494 w 1330784"/>
                <a:gd name="connsiteY3" fmla="*/ 105165 h 877405"/>
                <a:gd name="connsiteX4" fmla="*/ 1330784 w 1330784"/>
                <a:gd name="connsiteY4" fmla="*/ 438007 h 877405"/>
                <a:gd name="connsiteX5" fmla="*/ 1278494 w 1330784"/>
                <a:gd name="connsiteY5" fmla="*/ 770849 h 877405"/>
                <a:gd name="connsiteX6" fmla="*/ 1239352 w 1330784"/>
                <a:gd name="connsiteY6" fmla="*/ 863522 h 877405"/>
                <a:gd name="connsiteX7" fmla="*/ 157575 w 1330784"/>
                <a:gd name="connsiteY7" fmla="*/ 0 h 877405"/>
                <a:gd name="connsiteX8" fmla="*/ 1147686 w 1330784"/>
                <a:gd name="connsiteY8" fmla="*/ 0 h 877405"/>
                <a:gd name="connsiteX9" fmla="*/ 959984 w 1330784"/>
                <a:gd name="connsiteY9" fmla="*/ 111564 h 877405"/>
                <a:gd name="connsiteX10" fmla="*/ 345277 w 1330784"/>
                <a:gd name="connsiteY10" fmla="*/ 111564 h 877405"/>
                <a:gd name="connsiteX11" fmla="*/ 157574 w 1330784"/>
                <a:gd name="connsiteY11" fmla="*/ 877405 h 877405"/>
                <a:gd name="connsiteX12" fmla="*/ 345276 w 1330784"/>
                <a:gd name="connsiteY12" fmla="*/ 765842 h 877405"/>
                <a:gd name="connsiteX13" fmla="*/ 959983 w 1330784"/>
                <a:gd name="connsiteY13" fmla="*/ 765842 h 877405"/>
                <a:gd name="connsiteX14" fmla="*/ 1147685 w 1330784"/>
                <a:gd name="connsiteY14" fmla="*/ 877405 h 877405"/>
                <a:gd name="connsiteX15" fmla="*/ 0 w 1330784"/>
                <a:gd name="connsiteY15" fmla="*/ 438007 h 877405"/>
                <a:gd name="connsiteX16" fmla="*/ 52290 w 1330784"/>
                <a:gd name="connsiteY16" fmla="*/ 105165 h 877405"/>
                <a:gd name="connsiteX17" fmla="*/ 88741 w 1330784"/>
                <a:gd name="connsiteY17" fmla="*/ 18865 h 877405"/>
                <a:gd name="connsiteX18" fmla="*/ 279305 w 1330784"/>
                <a:gd name="connsiteY18" fmla="*/ 126309 h 877405"/>
                <a:gd name="connsiteX19" fmla="*/ 279304 w 1330784"/>
                <a:gd name="connsiteY19" fmla="*/ 751429 h 877405"/>
                <a:gd name="connsiteX20" fmla="*/ 89328 w 1330784"/>
                <a:gd name="connsiteY20" fmla="*/ 858542 h 877405"/>
                <a:gd name="connsiteX21" fmla="*/ 52290 w 1330784"/>
                <a:gd name="connsiteY21" fmla="*/ 770849 h 877405"/>
                <a:gd name="connsiteX22" fmla="*/ 0 w 1330784"/>
                <a:gd name="connsiteY22" fmla="*/ 438007 h 877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330784" h="877405">
                  <a:moveTo>
                    <a:pt x="1031101" y="746106"/>
                  </a:moveTo>
                  <a:lnTo>
                    <a:pt x="1031101" y="131631"/>
                  </a:lnTo>
                  <a:lnTo>
                    <a:pt x="1239940" y="13884"/>
                  </a:lnTo>
                  <a:lnTo>
                    <a:pt x="1278494" y="105165"/>
                  </a:lnTo>
                  <a:cubicBezTo>
                    <a:pt x="1312165" y="207467"/>
                    <a:pt x="1330784" y="319943"/>
                    <a:pt x="1330784" y="438007"/>
                  </a:cubicBezTo>
                  <a:cubicBezTo>
                    <a:pt x="1330784" y="556071"/>
                    <a:pt x="1312165" y="668546"/>
                    <a:pt x="1278494" y="770849"/>
                  </a:cubicBezTo>
                  <a:lnTo>
                    <a:pt x="1239352" y="863522"/>
                  </a:lnTo>
                  <a:close/>
                  <a:moveTo>
                    <a:pt x="157575" y="0"/>
                  </a:moveTo>
                  <a:lnTo>
                    <a:pt x="1147686" y="0"/>
                  </a:lnTo>
                  <a:lnTo>
                    <a:pt x="959984" y="111564"/>
                  </a:lnTo>
                  <a:lnTo>
                    <a:pt x="345277" y="111564"/>
                  </a:lnTo>
                  <a:close/>
                  <a:moveTo>
                    <a:pt x="157574" y="877405"/>
                  </a:moveTo>
                  <a:lnTo>
                    <a:pt x="345276" y="765842"/>
                  </a:lnTo>
                  <a:lnTo>
                    <a:pt x="959983" y="765842"/>
                  </a:lnTo>
                  <a:lnTo>
                    <a:pt x="1147685" y="877405"/>
                  </a:lnTo>
                  <a:close/>
                  <a:moveTo>
                    <a:pt x="0" y="438007"/>
                  </a:moveTo>
                  <a:cubicBezTo>
                    <a:pt x="0" y="319943"/>
                    <a:pt x="18619" y="207467"/>
                    <a:pt x="52290" y="105165"/>
                  </a:cubicBezTo>
                  <a:lnTo>
                    <a:pt x="88741" y="18865"/>
                  </a:lnTo>
                  <a:lnTo>
                    <a:pt x="279305" y="126309"/>
                  </a:lnTo>
                  <a:lnTo>
                    <a:pt x="279304" y="751429"/>
                  </a:lnTo>
                  <a:lnTo>
                    <a:pt x="89328" y="858542"/>
                  </a:lnTo>
                  <a:lnTo>
                    <a:pt x="52290" y="770849"/>
                  </a:lnTo>
                  <a:cubicBezTo>
                    <a:pt x="18619" y="668546"/>
                    <a:pt x="0" y="556071"/>
                    <a:pt x="0" y="438007"/>
                  </a:cubicBezTo>
                  <a:close/>
                </a:path>
              </a:pathLst>
            </a:custGeom>
            <a:solidFill>
              <a:schemeClr val="bg2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0CA19328-D647-4749-A538-EC4B021B72BC}"/>
                </a:ext>
              </a:extLst>
            </p:cNvPr>
            <p:cNvGrpSpPr/>
            <p:nvPr/>
          </p:nvGrpSpPr>
          <p:grpSpPr>
            <a:xfrm>
              <a:off x="505786" y="1853176"/>
              <a:ext cx="1091309" cy="69162"/>
              <a:chOff x="1311089" y="1853176"/>
              <a:chExt cx="1091309" cy="69162"/>
            </a:xfrm>
            <a:solidFill>
              <a:schemeClr val="tx1"/>
            </a:solidFill>
          </p:grpSpPr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C06AB47E-9C92-40B0-A5CF-9600B9241293}"/>
                  </a:ext>
                </a:extLst>
              </p:cNvPr>
              <p:cNvSpPr/>
              <p:nvPr/>
            </p:nvSpPr>
            <p:spPr bwMode="auto">
              <a:xfrm rot="19800000">
                <a:off x="1311089" y="1853176"/>
                <a:ext cx="119756" cy="69162"/>
              </a:xfrm>
              <a:prstGeom prst="round2SameRect">
                <a:avLst>
                  <a:gd name="adj1" fmla="val 50000"/>
                  <a:gd name="adj2" fmla="val 73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FB9F1F1A-778F-4747-95B9-80EFF48DFE38}"/>
                  </a:ext>
                </a:extLst>
              </p:cNvPr>
              <p:cNvSpPr/>
              <p:nvPr/>
            </p:nvSpPr>
            <p:spPr bwMode="auto">
              <a:xfrm rot="1800000" flipH="1">
                <a:off x="2282642" y="1853176"/>
                <a:ext cx="119756" cy="69162"/>
              </a:xfrm>
              <a:prstGeom prst="round2SameRect">
                <a:avLst>
                  <a:gd name="adj1" fmla="val 50000"/>
                  <a:gd name="adj2" fmla="val 73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2D4A8CB-5522-4F9D-8FB5-AA93A8D723A4}"/>
                </a:ext>
              </a:extLst>
            </p:cNvPr>
            <p:cNvSpPr/>
            <p:nvPr/>
          </p:nvSpPr>
          <p:spPr bwMode="auto">
            <a:xfrm>
              <a:off x="553754" y="1317792"/>
              <a:ext cx="196060" cy="94207"/>
            </a:xfrm>
            <a:custGeom>
              <a:avLst/>
              <a:gdLst>
                <a:gd name="connsiteX0" fmla="*/ 138565 w 196060"/>
                <a:gd name="connsiteY0" fmla="*/ 0 h 94207"/>
                <a:gd name="connsiteX1" fmla="*/ 196060 w 196060"/>
                <a:gd name="connsiteY1" fmla="*/ 0 h 94207"/>
                <a:gd name="connsiteX2" fmla="*/ 193284 w 196060"/>
                <a:gd name="connsiteY2" fmla="*/ 13757 h 94207"/>
                <a:gd name="connsiteX3" fmla="*/ 72104 w 196060"/>
                <a:gd name="connsiteY3" fmla="*/ 83951 h 94207"/>
                <a:gd name="connsiteX4" fmla="*/ 15714 w 196060"/>
                <a:gd name="connsiteY4" fmla="*/ 94207 h 94207"/>
                <a:gd name="connsiteX5" fmla="*/ 0 w 196060"/>
                <a:gd name="connsiteY5" fmla="*/ 94117 h 94207"/>
                <a:gd name="connsiteX6" fmla="*/ 529 w 196060"/>
                <a:gd name="connsiteY6" fmla="*/ 91497 h 94207"/>
                <a:gd name="connsiteX7" fmla="*/ 138565 w 196060"/>
                <a:gd name="connsiteY7" fmla="*/ 0 h 9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6060" h="94207">
                  <a:moveTo>
                    <a:pt x="138565" y="0"/>
                  </a:moveTo>
                  <a:lnTo>
                    <a:pt x="196060" y="0"/>
                  </a:lnTo>
                  <a:lnTo>
                    <a:pt x="193284" y="13757"/>
                  </a:lnTo>
                  <a:cubicBezTo>
                    <a:pt x="177307" y="40207"/>
                    <a:pt x="130819" y="68218"/>
                    <a:pt x="72104" y="83951"/>
                  </a:cubicBezTo>
                  <a:cubicBezTo>
                    <a:pt x="52532" y="89195"/>
                    <a:pt x="33454" y="92579"/>
                    <a:pt x="15714" y="94207"/>
                  </a:cubicBezTo>
                  <a:lnTo>
                    <a:pt x="0" y="94117"/>
                  </a:lnTo>
                  <a:lnTo>
                    <a:pt x="529" y="91497"/>
                  </a:lnTo>
                  <a:cubicBezTo>
                    <a:pt x="23271" y="37728"/>
                    <a:pt x="76512" y="0"/>
                    <a:pt x="13856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8FFCC08-AD23-4C84-A024-E458D66DD9D7}"/>
                </a:ext>
              </a:extLst>
            </p:cNvPr>
            <p:cNvSpPr/>
            <p:nvPr/>
          </p:nvSpPr>
          <p:spPr bwMode="auto">
            <a:xfrm>
              <a:off x="1353066" y="1317792"/>
              <a:ext cx="196061" cy="94207"/>
            </a:xfrm>
            <a:custGeom>
              <a:avLst/>
              <a:gdLst>
                <a:gd name="connsiteX0" fmla="*/ 0 w 196061"/>
                <a:gd name="connsiteY0" fmla="*/ 0 h 94207"/>
                <a:gd name="connsiteX1" fmla="*/ 57496 w 196061"/>
                <a:gd name="connsiteY1" fmla="*/ 0 h 94207"/>
                <a:gd name="connsiteX2" fmla="*/ 195532 w 196061"/>
                <a:gd name="connsiteY2" fmla="*/ 91497 h 94207"/>
                <a:gd name="connsiteX3" fmla="*/ 196061 w 196061"/>
                <a:gd name="connsiteY3" fmla="*/ 94117 h 94207"/>
                <a:gd name="connsiteX4" fmla="*/ 180347 w 196061"/>
                <a:gd name="connsiteY4" fmla="*/ 94207 h 94207"/>
                <a:gd name="connsiteX5" fmla="*/ 123958 w 196061"/>
                <a:gd name="connsiteY5" fmla="*/ 83951 h 94207"/>
                <a:gd name="connsiteX6" fmla="*/ 2776 w 196061"/>
                <a:gd name="connsiteY6" fmla="*/ 13757 h 94207"/>
                <a:gd name="connsiteX7" fmla="*/ 0 w 196061"/>
                <a:gd name="connsiteY7" fmla="*/ 0 h 9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6061" h="94207">
                  <a:moveTo>
                    <a:pt x="0" y="0"/>
                  </a:moveTo>
                  <a:lnTo>
                    <a:pt x="57496" y="0"/>
                  </a:lnTo>
                  <a:cubicBezTo>
                    <a:pt x="119549" y="0"/>
                    <a:pt x="172790" y="37728"/>
                    <a:pt x="195532" y="91497"/>
                  </a:cubicBezTo>
                  <a:lnTo>
                    <a:pt x="196061" y="94117"/>
                  </a:lnTo>
                  <a:lnTo>
                    <a:pt x="180347" y="94207"/>
                  </a:lnTo>
                  <a:cubicBezTo>
                    <a:pt x="162607" y="92579"/>
                    <a:pt x="143530" y="89195"/>
                    <a:pt x="123958" y="83951"/>
                  </a:cubicBezTo>
                  <a:cubicBezTo>
                    <a:pt x="65242" y="68218"/>
                    <a:pt x="18753" y="40207"/>
                    <a:pt x="2776" y="1375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25830AF3-F6A3-4501-9C26-14943A68F0CC}"/>
              </a:ext>
            </a:extLst>
          </p:cNvPr>
          <p:cNvGrpSpPr/>
          <p:nvPr/>
        </p:nvGrpSpPr>
        <p:grpSpPr>
          <a:xfrm>
            <a:off x="8281278" y="837849"/>
            <a:ext cx="861689" cy="1586848"/>
            <a:chOff x="4727975" y="2003690"/>
            <a:chExt cx="1495399" cy="2753859"/>
          </a:xfrm>
        </p:grpSpPr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A7BFCE21-8CFD-4D39-8D08-897FD7A651FE}"/>
                </a:ext>
              </a:extLst>
            </p:cNvPr>
            <p:cNvSpPr/>
            <p:nvPr/>
          </p:nvSpPr>
          <p:spPr bwMode="auto">
            <a:xfrm>
              <a:off x="4999544" y="2003690"/>
              <a:ext cx="934502" cy="27003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D42A7724-67F0-486D-9AAE-35149CFE2AD7}"/>
                </a:ext>
              </a:extLst>
            </p:cNvPr>
            <p:cNvSpPr/>
            <p:nvPr/>
          </p:nvSpPr>
          <p:spPr bwMode="auto">
            <a:xfrm>
              <a:off x="4786458" y="2049720"/>
              <a:ext cx="1374659" cy="2707829"/>
            </a:xfrm>
            <a:custGeom>
              <a:avLst/>
              <a:gdLst>
                <a:gd name="connsiteX0" fmla="*/ 680337 w 1374659"/>
                <a:gd name="connsiteY0" fmla="*/ 0 h 2707829"/>
                <a:gd name="connsiteX1" fmla="*/ 1127907 w 1374659"/>
                <a:gd name="connsiteY1" fmla="*/ 82461 h 2707829"/>
                <a:gd name="connsiteX2" fmla="*/ 1138154 w 1374659"/>
                <a:gd name="connsiteY2" fmla="*/ 91637 h 2707829"/>
                <a:gd name="connsiteX3" fmla="*/ 1185677 w 1374659"/>
                <a:gd name="connsiteY3" fmla="*/ 101231 h 2707829"/>
                <a:gd name="connsiteX4" fmla="*/ 1322242 w 1374659"/>
                <a:gd name="connsiteY4" fmla="*/ 307260 h 2707829"/>
                <a:gd name="connsiteX5" fmla="*/ 1322242 w 1374659"/>
                <a:gd name="connsiteY5" fmla="*/ 1885283 h 2707829"/>
                <a:gd name="connsiteX6" fmla="*/ 1319629 w 1374659"/>
                <a:gd name="connsiteY6" fmla="*/ 1911210 h 2707829"/>
                <a:gd name="connsiteX7" fmla="*/ 1338920 w 1374659"/>
                <a:gd name="connsiteY7" fmla="*/ 1931380 h 2707829"/>
                <a:gd name="connsiteX8" fmla="*/ 1369458 w 1374659"/>
                <a:gd name="connsiteY8" fmla="*/ 2100877 h 2707829"/>
                <a:gd name="connsiteX9" fmla="*/ 1275860 w 1374659"/>
                <a:gd name="connsiteY9" fmla="*/ 2530642 h 2707829"/>
                <a:gd name="connsiteX10" fmla="*/ 1053389 w 1374659"/>
                <a:gd name="connsiteY10" fmla="*/ 2707812 h 2707829"/>
                <a:gd name="connsiteX11" fmla="*/ 321271 w 1374659"/>
                <a:gd name="connsiteY11" fmla="*/ 2707812 h 2707829"/>
                <a:gd name="connsiteX12" fmla="*/ 98799 w 1374659"/>
                <a:gd name="connsiteY12" fmla="*/ 2530642 h 2707829"/>
                <a:gd name="connsiteX13" fmla="*/ 5201 w 1374659"/>
                <a:gd name="connsiteY13" fmla="*/ 2100877 h 2707829"/>
                <a:gd name="connsiteX14" fmla="*/ 35740 w 1374659"/>
                <a:gd name="connsiteY14" fmla="*/ 1931380 h 2707829"/>
                <a:gd name="connsiteX15" fmla="*/ 42379 w 1374659"/>
                <a:gd name="connsiteY15" fmla="*/ 1924438 h 2707829"/>
                <a:gd name="connsiteX16" fmla="*/ 38432 w 1374659"/>
                <a:gd name="connsiteY16" fmla="*/ 1885283 h 2707829"/>
                <a:gd name="connsiteX17" fmla="*/ 38432 w 1374659"/>
                <a:gd name="connsiteY17" fmla="*/ 307260 h 2707829"/>
                <a:gd name="connsiteX18" fmla="*/ 174998 w 1374659"/>
                <a:gd name="connsiteY18" fmla="*/ 101231 h 2707829"/>
                <a:gd name="connsiteX19" fmla="*/ 222520 w 1374659"/>
                <a:gd name="connsiteY19" fmla="*/ 91637 h 2707829"/>
                <a:gd name="connsiteX20" fmla="*/ 232767 w 1374659"/>
                <a:gd name="connsiteY20" fmla="*/ 82461 h 2707829"/>
                <a:gd name="connsiteX21" fmla="*/ 680337 w 1374659"/>
                <a:gd name="connsiteY21" fmla="*/ 0 h 2707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74659" h="2707829">
                  <a:moveTo>
                    <a:pt x="680337" y="0"/>
                  </a:moveTo>
                  <a:cubicBezTo>
                    <a:pt x="881538" y="0"/>
                    <a:pt x="1054168" y="34002"/>
                    <a:pt x="1127907" y="82461"/>
                  </a:cubicBezTo>
                  <a:lnTo>
                    <a:pt x="1138154" y="91637"/>
                  </a:lnTo>
                  <a:lnTo>
                    <a:pt x="1185677" y="101231"/>
                  </a:lnTo>
                  <a:cubicBezTo>
                    <a:pt x="1265930" y="135175"/>
                    <a:pt x="1322242" y="214642"/>
                    <a:pt x="1322242" y="307260"/>
                  </a:cubicBezTo>
                  <a:lnTo>
                    <a:pt x="1322242" y="1885283"/>
                  </a:lnTo>
                  <a:lnTo>
                    <a:pt x="1319629" y="1911210"/>
                  </a:lnTo>
                  <a:lnTo>
                    <a:pt x="1338920" y="1931380"/>
                  </a:lnTo>
                  <a:cubicBezTo>
                    <a:pt x="1370043" y="1979834"/>
                    <a:pt x="1382681" y="2040162"/>
                    <a:pt x="1369458" y="2100877"/>
                  </a:cubicBezTo>
                  <a:lnTo>
                    <a:pt x="1275860" y="2530642"/>
                  </a:lnTo>
                  <a:cubicBezTo>
                    <a:pt x="1252720" y="2636895"/>
                    <a:pt x="1158045" y="2709130"/>
                    <a:pt x="1053389" y="2707812"/>
                  </a:cubicBezTo>
                  <a:lnTo>
                    <a:pt x="321271" y="2707812"/>
                  </a:lnTo>
                  <a:cubicBezTo>
                    <a:pt x="216614" y="2709130"/>
                    <a:pt x="121939" y="2636895"/>
                    <a:pt x="98799" y="2530642"/>
                  </a:cubicBezTo>
                  <a:lnTo>
                    <a:pt x="5201" y="2100877"/>
                  </a:lnTo>
                  <a:cubicBezTo>
                    <a:pt x="-8022" y="2040162"/>
                    <a:pt x="4616" y="1979834"/>
                    <a:pt x="35740" y="1931380"/>
                  </a:cubicBezTo>
                  <a:lnTo>
                    <a:pt x="42379" y="1924438"/>
                  </a:lnTo>
                  <a:lnTo>
                    <a:pt x="38432" y="1885283"/>
                  </a:lnTo>
                  <a:lnTo>
                    <a:pt x="38432" y="307260"/>
                  </a:lnTo>
                  <a:cubicBezTo>
                    <a:pt x="38432" y="214642"/>
                    <a:pt x="94744" y="135175"/>
                    <a:pt x="174998" y="101231"/>
                  </a:cubicBezTo>
                  <a:lnTo>
                    <a:pt x="222520" y="91637"/>
                  </a:lnTo>
                  <a:lnTo>
                    <a:pt x="232767" y="82461"/>
                  </a:lnTo>
                  <a:cubicBezTo>
                    <a:pt x="306507" y="34002"/>
                    <a:pt x="479136" y="0"/>
                    <a:pt x="680337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四角形: 上の 2 つの角を丸める 13">
              <a:extLst>
                <a:ext uri="{FF2B5EF4-FFF2-40B4-BE49-F238E27FC236}">
                  <a16:creationId xmlns:a16="http://schemas.microsoft.com/office/drawing/2014/main" id="{05F4DB99-117F-46EA-99EB-045FF0489614}"/>
                </a:ext>
              </a:extLst>
            </p:cNvPr>
            <p:cNvSpPr/>
            <p:nvPr/>
          </p:nvSpPr>
          <p:spPr bwMode="auto">
            <a:xfrm>
              <a:off x="5088015" y="3924055"/>
              <a:ext cx="810090" cy="833494"/>
            </a:xfrm>
            <a:prstGeom prst="round2SameRect">
              <a:avLst>
                <a:gd name="adj1" fmla="val 8045"/>
                <a:gd name="adj2" fmla="val 0"/>
              </a:avLst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4E7D1F7B-F93C-4B28-AA3F-DB44935B6D54}"/>
                </a:ext>
              </a:extLst>
            </p:cNvPr>
            <p:cNvSpPr/>
            <p:nvPr/>
          </p:nvSpPr>
          <p:spPr bwMode="auto">
            <a:xfrm>
              <a:off x="5088015" y="3924055"/>
              <a:ext cx="810090" cy="459638"/>
            </a:xfrm>
            <a:custGeom>
              <a:avLst/>
              <a:gdLst>
                <a:gd name="connsiteX0" fmla="*/ 65172 w 810090"/>
                <a:gd name="connsiteY0" fmla="*/ 0 h 459638"/>
                <a:gd name="connsiteX1" fmla="*/ 744918 w 810090"/>
                <a:gd name="connsiteY1" fmla="*/ 0 h 459638"/>
                <a:gd name="connsiteX2" fmla="*/ 810090 w 810090"/>
                <a:gd name="connsiteY2" fmla="*/ 65172 h 459638"/>
                <a:gd name="connsiteX3" fmla="*/ 810090 w 810090"/>
                <a:gd name="connsiteY3" fmla="*/ 459638 h 459638"/>
                <a:gd name="connsiteX4" fmla="*/ 0 w 810090"/>
                <a:gd name="connsiteY4" fmla="*/ 459638 h 459638"/>
                <a:gd name="connsiteX5" fmla="*/ 0 w 810090"/>
                <a:gd name="connsiteY5" fmla="*/ 65172 h 459638"/>
                <a:gd name="connsiteX6" fmla="*/ 65172 w 810090"/>
                <a:gd name="connsiteY6" fmla="*/ 0 h 4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0090" h="459638">
                  <a:moveTo>
                    <a:pt x="65172" y="0"/>
                  </a:moveTo>
                  <a:lnTo>
                    <a:pt x="744918" y="0"/>
                  </a:lnTo>
                  <a:cubicBezTo>
                    <a:pt x="780912" y="0"/>
                    <a:pt x="810090" y="29178"/>
                    <a:pt x="810090" y="65172"/>
                  </a:cubicBezTo>
                  <a:lnTo>
                    <a:pt x="810090" y="459638"/>
                  </a:lnTo>
                  <a:lnTo>
                    <a:pt x="0" y="459638"/>
                  </a:lnTo>
                  <a:lnTo>
                    <a:pt x="0" y="65172"/>
                  </a:lnTo>
                  <a:cubicBezTo>
                    <a:pt x="0" y="29178"/>
                    <a:pt x="29178" y="0"/>
                    <a:pt x="65172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tx1">
                  <a:lumMod val="75000"/>
                  <a:lumOff val="2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3D2AA734-6980-41B8-B831-F66203AAC367}"/>
                </a:ext>
              </a:extLst>
            </p:cNvPr>
            <p:cNvSpPr/>
            <p:nvPr/>
          </p:nvSpPr>
          <p:spPr bwMode="auto">
            <a:xfrm>
              <a:off x="4889847" y="3271838"/>
              <a:ext cx="178568" cy="554831"/>
            </a:xfrm>
            <a:custGeom>
              <a:avLst/>
              <a:gdLst>
                <a:gd name="connsiteX0" fmla="*/ 0 w 121444"/>
                <a:gd name="connsiteY0" fmla="*/ 0 h 554831"/>
                <a:gd name="connsiteX1" fmla="*/ 0 w 121444"/>
                <a:gd name="connsiteY1" fmla="*/ 433387 h 554831"/>
                <a:gd name="connsiteX2" fmla="*/ 121444 w 121444"/>
                <a:gd name="connsiteY2" fmla="*/ 554831 h 554831"/>
                <a:gd name="connsiteX3" fmla="*/ 121444 w 121444"/>
                <a:gd name="connsiteY3" fmla="*/ 245268 h 554831"/>
                <a:gd name="connsiteX4" fmla="*/ 0 w 121444"/>
                <a:gd name="connsiteY4" fmla="*/ 0 h 554831"/>
                <a:gd name="connsiteX0" fmla="*/ 0 w 176213"/>
                <a:gd name="connsiteY0" fmla="*/ 0 h 554831"/>
                <a:gd name="connsiteX1" fmla="*/ 0 w 176213"/>
                <a:gd name="connsiteY1" fmla="*/ 433387 h 554831"/>
                <a:gd name="connsiteX2" fmla="*/ 121444 w 176213"/>
                <a:gd name="connsiteY2" fmla="*/ 554831 h 554831"/>
                <a:gd name="connsiteX3" fmla="*/ 176213 w 176213"/>
                <a:gd name="connsiteY3" fmla="*/ 233362 h 554831"/>
                <a:gd name="connsiteX4" fmla="*/ 0 w 176213"/>
                <a:gd name="connsiteY4" fmla="*/ 0 h 554831"/>
                <a:gd name="connsiteX0" fmla="*/ 0 w 176848"/>
                <a:gd name="connsiteY0" fmla="*/ 0 h 554831"/>
                <a:gd name="connsiteX1" fmla="*/ 0 w 176848"/>
                <a:gd name="connsiteY1" fmla="*/ 433387 h 554831"/>
                <a:gd name="connsiteX2" fmla="*/ 121444 w 176848"/>
                <a:gd name="connsiteY2" fmla="*/ 554831 h 554831"/>
                <a:gd name="connsiteX3" fmla="*/ 176213 w 176848"/>
                <a:gd name="connsiteY3" fmla="*/ 233362 h 554831"/>
                <a:gd name="connsiteX4" fmla="*/ 0 w 176848"/>
                <a:gd name="connsiteY4" fmla="*/ 0 h 554831"/>
                <a:gd name="connsiteX0" fmla="*/ 0 w 177316"/>
                <a:gd name="connsiteY0" fmla="*/ 0 h 554831"/>
                <a:gd name="connsiteX1" fmla="*/ 0 w 177316"/>
                <a:gd name="connsiteY1" fmla="*/ 433387 h 554831"/>
                <a:gd name="connsiteX2" fmla="*/ 121444 w 177316"/>
                <a:gd name="connsiteY2" fmla="*/ 554831 h 554831"/>
                <a:gd name="connsiteX3" fmla="*/ 176213 w 177316"/>
                <a:gd name="connsiteY3" fmla="*/ 233362 h 554831"/>
                <a:gd name="connsiteX4" fmla="*/ 0 w 177316"/>
                <a:gd name="connsiteY4" fmla="*/ 0 h 554831"/>
                <a:gd name="connsiteX0" fmla="*/ 0 w 183937"/>
                <a:gd name="connsiteY0" fmla="*/ 0 h 554831"/>
                <a:gd name="connsiteX1" fmla="*/ 0 w 183937"/>
                <a:gd name="connsiteY1" fmla="*/ 433387 h 554831"/>
                <a:gd name="connsiteX2" fmla="*/ 130969 w 183937"/>
                <a:gd name="connsiteY2" fmla="*/ 554831 h 554831"/>
                <a:gd name="connsiteX3" fmla="*/ 176213 w 183937"/>
                <a:gd name="connsiteY3" fmla="*/ 233362 h 554831"/>
                <a:gd name="connsiteX4" fmla="*/ 0 w 183937"/>
                <a:gd name="connsiteY4" fmla="*/ 0 h 554831"/>
                <a:gd name="connsiteX0" fmla="*/ 0 w 183058"/>
                <a:gd name="connsiteY0" fmla="*/ 0 h 554831"/>
                <a:gd name="connsiteX1" fmla="*/ 0 w 183058"/>
                <a:gd name="connsiteY1" fmla="*/ 433387 h 554831"/>
                <a:gd name="connsiteX2" fmla="*/ 130969 w 183058"/>
                <a:gd name="connsiteY2" fmla="*/ 554831 h 554831"/>
                <a:gd name="connsiteX3" fmla="*/ 176213 w 183058"/>
                <a:gd name="connsiteY3" fmla="*/ 233362 h 554831"/>
                <a:gd name="connsiteX4" fmla="*/ 0 w 183058"/>
                <a:gd name="connsiteY4" fmla="*/ 0 h 554831"/>
                <a:gd name="connsiteX0" fmla="*/ 0 w 178568"/>
                <a:gd name="connsiteY0" fmla="*/ 0 h 554831"/>
                <a:gd name="connsiteX1" fmla="*/ 0 w 178568"/>
                <a:gd name="connsiteY1" fmla="*/ 433387 h 554831"/>
                <a:gd name="connsiteX2" fmla="*/ 130969 w 178568"/>
                <a:gd name="connsiteY2" fmla="*/ 554831 h 554831"/>
                <a:gd name="connsiteX3" fmla="*/ 176213 w 178568"/>
                <a:gd name="connsiteY3" fmla="*/ 233362 h 554831"/>
                <a:gd name="connsiteX4" fmla="*/ 0 w 178568"/>
                <a:gd name="connsiteY4" fmla="*/ 0 h 554831"/>
                <a:gd name="connsiteX0" fmla="*/ 0 w 178568"/>
                <a:gd name="connsiteY0" fmla="*/ 0 h 554831"/>
                <a:gd name="connsiteX1" fmla="*/ 0 w 178568"/>
                <a:gd name="connsiteY1" fmla="*/ 433387 h 554831"/>
                <a:gd name="connsiteX2" fmla="*/ 130969 w 178568"/>
                <a:gd name="connsiteY2" fmla="*/ 554831 h 554831"/>
                <a:gd name="connsiteX3" fmla="*/ 176213 w 178568"/>
                <a:gd name="connsiteY3" fmla="*/ 233362 h 554831"/>
                <a:gd name="connsiteX4" fmla="*/ 0 w 178568"/>
                <a:gd name="connsiteY4" fmla="*/ 0 h 55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568" h="554831">
                  <a:moveTo>
                    <a:pt x="0" y="0"/>
                  </a:moveTo>
                  <a:lnTo>
                    <a:pt x="0" y="433387"/>
                  </a:lnTo>
                  <a:lnTo>
                    <a:pt x="130969" y="554831"/>
                  </a:lnTo>
                  <a:cubicBezTo>
                    <a:pt x="163512" y="426244"/>
                    <a:pt x="186135" y="290116"/>
                    <a:pt x="176213" y="233362"/>
                  </a:cubicBezTo>
                  <a:cubicBezTo>
                    <a:pt x="166291" y="176608"/>
                    <a:pt x="75407" y="77787"/>
                    <a:pt x="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5E91F84A-0F9A-4A0A-BD64-C6D31AA1AC44}"/>
                </a:ext>
              </a:extLst>
            </p:cNvPr>
            <p:cNvSpPr/>
            <p:nvPr/>
          </p:nvSpPr>
          <p:spPr bwMode="auto">
            <a:xfrm flipH="1">
              <a:off x="5879160" y="3271838"/>
              <a:ext cx="178568" cy="554831"/>
            </a:xfrm>
            <a:custGeom>
              <a:avLst/>
              <a:gdLst>
                <a:gd name="connsiteX0" fmla="*/ 0 w 121444"/>
                <a:gd name="connsiteY0" fmla="*/ 0 h 554831"/>
                <a:gd name="connsiteX1" fmla="*/ 0 w 121444"/>
                <a:gd name="connsiteY1" fmla="*/ 433387 h 554831"/>
                <a:gd name="connsiteX2" fmla="*/ 121444 w 121444"/>
                <a:gd name="connsiteY2" fmla="*/ 554831 h 554831"/>
                <a:gd name="connsiteX3" fmla="*/ 121444 w 121444"/>
                <a:gd name="connsiteY3" fmla="*/ 245268 h 554831"/>
                <a:gd name="connsiteX4" fmla="*/ 0 w 121444"/>
                <a:gd name="connsiteY4" fmla="*/ 0 h 554831"/>
                <a:gd name="connsiteX0" fmla="*/ 0 w 176213"/>
                <a:gd name="connsiteY0" fmla="*/ 0 h 554831"/>
                <a:gd name="connsiteX1" fmla="*/ 0 w 176213"/>
                <a:gd name="connsiteY1" fmla="*/ 433387 h 554831"/>
                <a:gd name="connsiteX2" fmla="*/ 121444 w 176213"/>
                <a:gd name="connsiteY2" fmla="*/ 554831 h 554831"/>
                <a:gd name="connsiteX3" fmla="*/ 176213 w 176213"/>
                <a:gd name="connsiteY3" fmla="*/ 233362 h 554831"/>
                <a:gd name="connsiteX4" fmla="*/ 0 w 176213"/>
                <a:gd name="connsiteY4" fmla="*/ 0 h 554831"/>
                <a:gd name="connsiteX0" fmla="*/ 0 w 176848"/>
                <a:gd name="connsiteY0" fmla="*/ 0 h 554831"/>
                <a:gd name="connsiteX1" fmla="*/ 0 w 176848"/>
                <a:gd name="connsiteY1" fmla="*/ 433387 h 554831"/>
                <a:gd name="connsiteX2" fmla="*/ 121444 w 176848"/>
                <a:gd name="connsiteY2" fmla="*/ 554831 h 554831"/>
                <a:gd name="connsiteX3" fmla="*/ 176213 w 176848"/>
                <a:gd name="connsiteY3" fmla="*/ 233362 h 554831"/>
                <a:gd name="connsiteX4" fmla="*/ 0 w 176848"/>
                <a:gd name="connsiteY4" fmla="*/ 0 h 554831"/>
                <a:gd name="connsiteX0" fmla="*/ 0 w 177316"/>
                <a:gd name="connsiteY0" fmla="*/ 0 h 554831"/>
                <a:gd name="connsiteX1" fmla="*/ 0 w 177316"/>
                <a:gd name="connsiteY1" fmla="*/ 433387 h 554831"/>
                <a:gd name="connsiteX2" fmla="*/ 121444 w 177316"/>
                <a:gd name="connsiteY2" fmla="*/ 554831 h 554831"/>
                <a:gd name="connsiteX3" fmla="*/ 176213 w 177316"/>
                <a:gd name="connsiteY3" fmla="*/ 233362 h 554831"/>
                <a:gd name="connsiteX4" fmla="*/ 0 w 177316"/>
                <a:gd name="connsiteY4" fmla="*/ 0 h 554831"/>
                <a:gd name="connsiteX0" fmla="*/ 0 w 183937"/>
                <a:gd name="connsiteY0" fmla="*/ 0 h 554831"/>
                <a:gd name="connsiteX1" fmla="*/ 0 w 183937"/>
                <a:gd name="connsiteY1" fmla="*/ 433387 h 554831"/>
                <a:gd name="connsiteX2" fmla="*/ 130969 w 183937"/>
                <a:gd name="connsiteY2" fmla="*/ 554831 h 554831"/>
                <a:gd name="connsiteX3" fmla="*/ 176213 w 183937"/>
                <a:gd name="connsiteY3" fmla="*/ 233362 h 554831"/>
                <a:gd name="connsiteX4" fmla="*/ 0 w 183937"/>
                <a:gd name="connsiteY4" fmla="*/ 0 h 554831"/>
                <a:gd name="connsiteX0" fmla="*/ 0 w 183058"/>
                <a:gd name="connsiteY0" fmla="*/ 0 h 554831"/>
                <a:gd name="connsiteX1" fmla="*/ 0 w 183058"/>
                <a:gd name="connsiteY1" fmla="*/ 433387 h 554831"/>
                <a:gd name="connsiteX2" fmla="*/ 130969 w 183058"/>
                <a:gd name="connsiteY2" fmla="*/ 554831 h 554831"/>
                <a:gd name="connsiteX3" fmla="*/ 176213 w 183058"/>
                <a:gd name="connsiteY3" fmla="*/ 233362 h 554831"/>
                <a:gd name="connsiteX4" fmla="*/ 0 w 183058"/>
                <a:gd name="connsiteY4" fmla="*/ 0 h 554831"/>
                <a:gd name="connsiteX0" fmla="*/ 0 w 178568"/>
                <a:gd name="connsiteY0" fmla="*/ 0 h 554831"/>
                <a:gd name="connsiteX1" fmla="*/ 0 w 178568"/>
                <a:gd name="connsiteY1" fmla="*/ 433387 h 554831"/>
                <a:gd name="connsiteX2" fmla="*/ 130969 w 178568"/>
                <a:gd name="connsiteY2" fmla="*/ 554831 h 554831"/>
                <a:gd name="connsiteX3" fmla="*/ 176213 w 178568"/>
                <a:gd name="connsiteY3" fmla="*/ 233362 h 554831"/>
                <a:gd name="connsiteX4" fmla="*/ 0 w 178568"/>
                <a:gd name="connsiteY4" fmla="*/ 0 h 554831"/>
                <a:gd name="connsiteX0" fmla="*/ 0 w 178568"/>
                <a:gd name="connsiteY0" fmla="*/ 0 h 554831"/>
                <a:gd name="connsiteX1" fmla="*/ 0 w 178568"/>
                <a:gd name="connsiteY1" fmla="*/ 433387 h 554831"/>
                <a:gd name="connsiteX2" fmla="*/ 130969 w 178568"/>
                <a:gd name="connsiteY2" fmla="*/ 554831 h 554831"/>
                <a:gd name="connsiteX3" fmla="*/ 176213 w 178568"/>
                <a:gd name="connsiteY3" fmla="*/ 233362 h 554831"/>
                <a:gd name="connsiteX4" fmla="*/ 0 w 178568"/>
                <a:gd name="connsiteY4" fmla="*/ 0 h 55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568" h="554831">
                  <a:moveTo>
                    <a:pt x="0" y="0"/>
                  </a:moveTo>
                  <a:lnTo>
                    <a:pt x="0" y="433387"/>
                  </a:lnTo>
                  <a:lnTo>
                    <a:pt x="130969" y="554831"/>
                  </a:lnTo>
                  <a:cubicBezTo>
                    <a:pt x="163512" y="426244"/>
                    <a:pt x="186135" y="290116"/>
                    <a:pt x="176213" y="233362"/>
                  </a:cubicBezTo>
                  <a:cubicBezTo>
                    <a:pt x="166291" y="176608"/>
                    <a:pt x="75407" y="77787"/>
                    <a:pt x="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9F26E209-EB87-4B33-BDA1-54B0568DD87E}"/>
                </a:ext>
              </a:extLst>
            </p:cNvPr>
            <p:cNvSpPr/>
            <p:nvPr/>
          </p:nvSpPr>
          <p:spPr bwMode="auto">
            <a:xfrm>
              <a:off x="4933798" y="2184747"/>
              <a:ext cx="161209" cy="288627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BC7A1F2A-7AC7-44EC-AF66-D1D96C8DAB4A}"/>
                </a:ext>
              </a:extLst>
            </p:cNvPr>
            <p:cNvSpPr/>
            <p:nvPr/>
          </p:nvSpPr>
          <p:spPr bwMode="auto">
            <a:xfrm>
              <a:off x="5852567" y="2184747"/>
              <a:ext cx="161209" cy="288627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225EB80C-579B-4807-BDC5-F62A48949DAD}"/>
                </a:ext>
              </a:extLst>
            </p:cNvPr>
            <p:cNvSpPr/>
            <p:nvPr/>
          </p:nvSpPr>
          <p:spPr bwMode="auto">
            <a:xfrm>
              <a:off x="5172758" y="2258871"/>
              <a:ext cx="600078" cy="855095"/>
            </a:xfrm>
            <a:prstGeom prst="roundRect">
              <a:avLst>
                <a:gd name="adj" fmla="val 8851"/>
              </a:avLst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69F1F0D3-AEEA-4074-8B78-246C3F541059}"/>
                </a:ext>
              </a:extLst>
            </p:cNvPr>
            <p:cNvSpPr/>
            <p:nvPr/>
          </p:nvSpPr>
          <p:spPr bwMode="auto">
            <a:xfrm rot="10800000">
              <a:off x="4888598" y="2891005"/>
              <a:ext cx="1170378" cy="518032"/>
            </a:xfrm>
            <a:custGeom>
              <a:avLst/>
              <a:gdLst>
                <a:gd name="connsiteX0" fmla="*/ 585189 w 1170378"/>
                <a:gd name="connsiteY0" fmla="*/ 518032 h 518032"/>
                <a:gd name="connsiteX1" fmla="*/ 25366 w 1170378"/>
                <a:gd name="connsiteY1" fmla="*/ 304679 h 518032"/>
                <a:gd name="connsiteX2" fmla="*/ 0 w 1170378"/>
                <a:gd name="connsiteY2" fmla="*/ 257694 h 518032"/>
                <a:gd name="connsiteX3" fmla="*/ 188636 w 1170378"/>
                <a:gd name="connsiteY3" fmla="*/ 0 h 518032"/>
                <a:gd name="connsiteX4" fmla="*/ 347053 w 1170378"/>
                <a:gd name="connsiteY4" fmla="*/ 33221 h 518032"/>
                <a:gd name="connsiteX5" fmla="*/ 585189 w 1170378"/>
                <a:gd name="connsiteY5" fmla="*/ 48926 h 518032"/>
                <a:gd name="connsiteX6" fmla="*/ 823324 w 1170378"/>
                <a:gd name="connsiteY6" fmla="*/ 33221 h 518032"/>
                <a:gd name="connsiteX7" fmla="*/ 981741 w 1170378"/>
                <a:gd name="connsiteY7" fmla="*/ 0 h 518032"/>
                <a:gd name="connsiteX8" fmla="*/ 1170378 w 1170378"/>
                <a:gd name="connsiteY8" fmla="*/ 257694 h 518032"/>
                <a:gd name="connsiteX9" fmla="*/ 1145011 w 1170378"/>
                <a:gd name="connsiteY9" fmla="*/ 304679 h 518032"/>
                <a:gd name="connsiteX10" fmla="*/ 585189 w 1170378"/>
                <a:gd name="connsiteY10" fmla="*/ 518032 h 518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70378" h="518032">
                  <a:moveTo>
                    <a:pt x="585189" y="518032"/>
                  </a:moveTo>
                  <a:cubicBezTo>
                    <a:pt x="333526" y="518032"/>
                    <a:pt x="117600" y="430058"/>
                    <a:pt x="25366" y="304679"/>
                  </a:cubicBezTo>
                  <a:lnTo>
                    <a:pt x="0" y="257694"/>
                  </a:lnTo>
                  <a:lnTo>
                    <a:pt x="188636" y="0"/>
                  </a:lnTo>
                  <a:lnTo>
                    <a:pt x="347053" y="33221"/>
                  </a:lnTo>
                  <a:cubicBezTo>
                    <a:pt x="422280" y="43428"/>
                    <a:pt x="502262" y="48926"/>
                    <a:pt x="585189" y="48926"/>
                  </a:cubicBezTo>
                  <a:cubicBezTo>
                    <a:pt x="668115" y="48926"/>
                    <a:pt x="748097" y="43428"/>
                    <a:pt x="823324" y="33221"/>
                  </a:cubicBezTo>
                  <a:lnTo>
                    <a:pt x="981741" y="0"/>
                  </a:lnTo>
                  <a:lnTo>
                    <a:pt x="1170378" y="257694"/>
                  </a:lnTo>
                  <a:lnTo>
                    <a:pt x="1145011" y="304679"/>
                  </a:lnTo>
                  <a:cubicBezTo>
                    <a:pt x="1052777" y="430058"/>
                    <a:pt x="836852" y="518032"/>
                    <a:pt x="585189" y="518032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四角形: 上の 2 つの角を丸める 21">
              <a:extLst>
                <a:ext uri="{FF2B5EF4-FFF2-40B4-BE49-F238E27FC236}">
                  <a16:creationId xmlns:a16="http://schemas.microsoft.com/office/drawing/2014/main" id="{C770BA8D-8687-4EB5-B41A-9137E6723778}"/>
                </a:ext>
              </a:extLst>
            </p:cNvPr>
            <p:cNvSpPr/>
            <p:nvPr/>
          </p:nvSpPr>
          <p:spPr bwMode="auto">
            <a:xfrm rot="20700000">
              <a:off x="4727975" y="3136106"/>
              <a:ext cx="178568" cy="6715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四角形: 上の 2 つの角を丸める 22">
              <a:extLst>
                <a:ext uri="{FF2B5EF4-FFF2-40B4-BE49-F238E27FC236}">
                  <a16:creationId xmlns:a16="http://schemas.microsoft.com/office/drawing/2014/main" id="{BE9DBB29-04C3-4300-B056-F956B8C75C59}"/>
                </a:ext>
              </a:extLst>
            </p:cNvPr>
            <p:cNvSpPr/>
            <p:nvPr/>
          </p:nvSpPr>
          <p:spPr bwMode="auto">
            <a:xfrm rot="900000" flipH="1">
              <a:off x="6044806" y="3136104"/>
              <a:ext cx="178568" cy="6715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7DC05C4D-A283-4A2D-B0F4-2F82D8B95960}"/>
              </a:ext>
            </a:extLst>
          </p:cNvPr>
          <p:cNvGrpSpPr/>
          <p:nvPr/>
        </p:nvGrpSpPr>
        <p:grpSpPr>
          <a:xfrm>
            <a:off x="2673730" y="851790"/>
            <a:ext cx="830264" cy="1575153"/>
            <a:chOff x="2673730" y="851790"/>
            <a:chExt cx="830264" cy="1575153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F4C7D36C-380B-4AA5-AA32-D27CE1BECD49}"/>
                </a:ext>
              </a:extLst>
            </p:cNvPr>
            <p:cNvGrpSpPr/>
            <p:nvPr/>
          </p:nvGrpSpPr>
          <p:grpSpPr>
            <a:xfrm>
              <a:off x="2688316" y="851790"/>
              <a:ext cx="801350" cy="1575153"/>
              <a:chOff x="7181324" y="2190053"/>
              <a:chExt cx="1362236" cy="2677643"/>
            </a:xfrm>
          </p:grpSpPr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442885AA-EFF9-491B-AEAF-6FF58234BB57}"/>
                  </a:ext>
                </a:extLst>
              </p:cNvPr>
              <p:cNvSpPr/>
              <p:nvPr/>
            </p:nvSpPr>
            <p:spPr bwMode="auto">
              <a:xfrm>
                <a:off x="7181324" y="3862953"/>
                <a:ext cx="1362236" cy="765511"/>
              </a:xfrm>
              <a:prstGeom prst="roundRect">
                <a:avLst>
                  <a:gd name="adj" fmla="val 22874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9104BE97-49A7-438F-BEDC-51795D1B49E3}"/>
                  </a:ext>
                </a:extLst>
              </p:cNvPr>
              <p:cNvSpPr/>
              <p:nvPr/>
            </p:nvSpPr>
            <p:spPr bwMode="auto">
              <a:xfrm>
                <a:off x="7181324" y="2673350"/>
                <a:ext cx="1362236" cy="685114"/>
              </a:xfrm>
              <a:prstGeom prst="roundRect">
                <a:avLst>
                  <a:gd name="adj" fmla="val 22874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A7730E3A-17A2-447D-B368-99901E7D4C58}"/>
                  </a:ext>
                </a:extLst>
              </p:cNvPr>
              <p:cNvSpPr/>
              <p:nvPr/>
            </p:nvSpPr>
            <p:spPr bwMode="auto">
              <a:xfrm>
                <a:off x="7236169" y="4598606"/>
                <a:ext cx="1252546" cy="269090"/>
              </a:xfrm>
              <a:custGeom>
                <a:avLst/>
                <a:gdLst>
                  <a:gd name="connsiteX0" fmla="*/ 0 w 1252546"/>
                  <a:gd name="connsiteY0" fmla="*/ 0 h 269090"/>
                  <a:gd name="connsiteX1" fmla="*/ 161140 w 1252546"/>
                  <a:gd name="connsiteY1" fmla="*/ 161140 h 269090"/>
                  <a:gd name="connsiteX2" fmla="*/ 1091406 w 1252546"/>
                  <a:gd name="connsiteY2" fmla="*/ 161140 h 269090"/>
                  <a:gd name="connsiteX3" fmla="*/ 1252546 w 1252546"/>
                  <a:gd name="connsiteY3" fmla="*/ 0 h 269090"/>
                  <a:gd name="connsiteX4" fmla="*/ 1252546 w 1252546"/>
                  <a:gd name="connsiteY4" fmla="*/ 107950 h 269090"/>
                  <a:gd name="connsiteX5" fmla="*/ 1091406 w 1252546"/>
                  <a:gd name="connsiteY5" fmla="*/ 269090 h 269090"/>
                  <a:gd name="connsiteX6" fmla="*/ 161140 w 1252546"/>
                  <a:gd name="connsiteY6" fmla="*/ 269090 h 269090"/>
                  <a:gd name="connsiteX7" fmla="*/ 0 w 1252546"/>
                  <a:gd name="connsiteY7" fmla="*/ 107950 h 269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2546" h="269090">
                    <a:moveTo>
                      <a:pt x="0" y="0"/>
                    </a:moveTo>
                    <a:cubicBezTo>
                      <a:pt x="0" y="88995"/>
                      <a:pt x="72145" y="161140"/>
                      <a:pt x="161140" y="161140"/>
                    </a:cubicBezTo>
                    <a:lnTo>
                      <a:pt x="1091406" y="161140"/>
                    </a:lnTo>
                    <a:cubicBezTo>
                      <a:pt x="1180401" y="161140"/>
                      <a:pt x="1252546" y="88995"/>
                      <a:pt x="1252546" y="0"/>
                    </a:cubicBezTo>
                    <a:lnTo>
                      <a:pt x="1252546" y="107950"/>
                    </a:lnTo>
                    <a:cubicBezTo>
                      <a:pt x="1252546" y="196945"/>
                      <a:pt x="1180401" y="269090"/>
                      <a:pt x="1091406" y="269090"/>
                    </a:cubicBezTo>
                    <a:lnTo>
                      <a:pt x="161140" y="269090"/>
                    </a:lnTo>
                    <a:cubicBezTo>
                      <a:pt x="72145" y="269090"/>
                      <a:pt x="0" y="196945"/>
                      <a:pt x="0" y="10795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DFF19572-37C5-46ED-8E0A-255EF7DD72AF}"/>
                  </a:ext>
                </a:extLst>
              </p:cNvPr>
              <p:cNvSpPr/>
              <p:nvPr/>
            </p:nvSpPr>
            <p:spPr bwMode="auto">
              <a:xfrm>
                <a:off x="7236169" y="2190053"/>
                <a:ext cx="1252546" cy="432758"/>
              </a:xfrm>
              <a:custGeom>
                <a:avLst/>
                <a:gdLst>
                  <a:gd name="connsiteX0" fmla="*/ 432604 w 1252546"/>
                  <a:gd name="connsiteY0" fmla="*/ 0 h 493804"/>
                  <a:gd name="connsiteX1" fmla="*/ 819942 w 1252546"/>
                  <a:gd name="connsiteY1" fmla="*/ 0 h 493804"/>
                  <a:gd name="connsiteX2" fmla="*/ 1252546 w 1252546"/>
                  <a:gd name="connsiteY2" fmla="*/ 432604 h 493804"/>
                  <a:gd name="connsiteX3" fmla="*/ 1252546 w 1252546"/>
                  <a:gd name="connsiteY3" fmla="*/ 493804 h 493804"/>
                  <a:gd name="connsiteX4" fmla="*/ 1231562 w 1252546"/>
                  <a:gd name="connsiteY4" fmla="*/ 455144 h 493804"/>
                  <a:gd name="connsiteX5" fmla="*/ 838488 w 1252546"/>
                  <a:gd name="connsiteY5" fmla="*/ 246148 h 493804"/>
                  <a:gd name="connsiteX6" fmla="*/ 414058 w 1252546"/>
                  <a:gd name="connsiteY6" fmla="*/ 246148 h 493804"/>
                  <a:gd name="connsiteX7" fmla="*/ 20984 w 1252546"/>
                  <a:gd name="connsiteY7" fmla="*/ 455144 h 493804"/>
                  <a:gd name="connsiteX8" fmla="*/ 0 w 1252546"/>
                  <a:gd name="connsiteY8" fmla="*/ 493804 h 493804"/>
                  <a:gd name="connsiteX9" fmla="*/ 0 w 1252546"/>
                  <a:gd name="connsiteY9" fmla="*/ 432604 h 493804"/>
                  <a:gd name="connsiteX10" fmla="*/ 432604 w 1252546"/>
                  <a:gd name="connsiteY10" fmla="*/ 0 h 493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52546" h="493804">
                    <a:moveTo>
                      <a:pt x="432604" y="0"/>
                    </a:moveTo>
                    <a:lnTo>
                      <a:pt x="819942" y="0"/>
                    </a:lnTo>
                    <a:cubicBezTo>
                      <a:pt x="1058863" y="0"/>
                      <a:pt x="1252546" y="193683"/>
                      <a:pt x="1252546" y="432604"/>
                    </a:cubicBezTo>
                    <a:lnTo>
                      <a:pt x="1252546" y="493804"/>
                    </a:lnTo>
                    <a:lnTo>
                      <a:pt x="1231562" y="455144"/>
                    </a:lnTo>
                    <a:cubicBezTo>
                      <a:pt x="1146375" y="329051"/>
                      <a:pt x="1002113" y="246148"/>
                      <a:pt x="838488" y="246148"/>
                    </a:cubicBezTo>
                    <a:lnTo>
                      <a:pt x="414058" y="246148"/>
                    </a:lnTo>
                    <a:cubicBezTo>
                      <a:pt x="250433" y="246148"/>
                      <a:pt x="106171" y="329051"/>
                      <a:pt x="20984" y="455144"/>
                    </a:cubicBezTo>
                    <a:lnTo>
                      <a:pt x="0" y="493804"/>
                    </a:lnTo>
                    <a:lnTo>
                      <a:pt x="0" y="432604"/>
                    </a:lnTo>
                    <a:cubicBezTo>
                      <a:pt x="0" y="193683"/>
                      <a:pt x="193683" y="0"/>
                      <a:pt x="43260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92528D7D-C34A-4D2F-8D69-41716EFC4BF4}"/>
                  </a:ext>
                </a:extLst>
              </p:cNvPr>
              <p:cNvSpPr/>
              <p:nvPr/>
            </p:nvSpPr>
            <p:spPr bwMode="auto">
              <a:xfrm>
                <a:off x="7236169" y="2243306"/>
                <a:ext cx="1252546" cy="2567240"/>
              </a:xfrm>
              <a:custGeom>
                <a:avLst/>
                <a:gdLst>
                  <a:gd name="connsiteX0" fmla="*/ 432604 w 1252546"/>
                  <a:gd name="connsiteY0" fmla="*/ 0 h 2567240"/>
                  <a:gd name="connsiteX1" fmla="*/ 819942 w 1252546"/>
                  <a:gd name="connsiteY1" fmla="*/ 0 h 2567240"/>
                  <a:gd name="connsiteX2" fmla="*/ 1252546 w 1252546"/>
                  <a:gd name="connsiteY2" fmla="*/ 432604 h 2567240"/>
                  <a:gd name="connsiteX3" fmla="*/ 1252546 w 1252546"/>
                  <a:gd name="connsiteY3" fmla="*/ 808840 h 2567240"/>
                  <a:gd name="connsiteX4" fmla="*/ 1252546 w 1252546"/>
                  <a:gd name="connsiteY4" fmla="*/ 1486936 h 2567240"/>
                  <a:gd name="connsiteX5" fmla="*/ 1252546 w 1252546"/>
                  <a:gd name="connsiteY5" fmla="*/ 2406100 h 2567240"/>
                  <a:gd name="connsiteX6" fmla="*/ 1091406 w 1252546"/>
                  <a:gd name="connsiteY6" fmla="*/ 2567240 h 2567240"/>
                  <a:gd name="connsiteX7" fmla="*/ 161140 w 1252546"/>
                  <a:gd name="connsiteY7" fmla="*/ 2567240 h 2567240"/>
                  <a:gd name="connsiteX8" fmla="*/ 0 w 1252546"/>
                  <a:gd name="connsiteY8" fmla="*/ 2406100 h 2567240"/>
                  <a:gd name="connsiteX9" fmla="*/ 0 w 1252546"/>
                  <a:gd name="connsiteY9" fmla="*/ 1486936 h 2567240"/>
                  <a:gd name="connsiteX10" fmla="*/ 0 w 1252546"/>
                  <a:gd name="connsiteY10" fmla="*/ 808840 h 2567240"/>
                  <a:gd name="connsiteX11" fmla="*/ 0 w 1252546"/>
                  <a:gd name="connsiteY11" fmla="*/ 432604 h 2567240"/>
                  <a:gd name="connsiteX12" fmla="*/ 432604 w 1252546"/>
                  <a:gd name="connsiteY12" fmla="*/ 0 h 2567240"/>
                  <a:gd name="connsiteX0" fmla="*/ 432604 w 1252546"/>
                  <a:gd name="connsiteY0" fmla="*/ 0 h 2567240"/>
                  <a:gd name="connsiteX1" fmla="*/ 819942 w 1252546"/>
                  <a:gd name="connsiteY1" fmla="*/ 0 h 2567240"/>
                  <a:gd name="connsiteX2" fmla="*/ 1252546 w 1252546"/>
                  <a:gd name="connsiteY2" fmla="*/ 432604 h 2567240"/>
                  <a:gd name="connsiteX3" fmla="*/ 1252546 w 1252546"/>
                  <a:gd name="connsiteY3" fmla="*/ 808840 h 2567240"/>
                  <a:gd name="connsiteX4" fmla="*/ 1252546 w 1252546"/>
                  <a:gd name="connsiteY4" fmla="*/ 1486936 h 2567240"/>
                  <a:gd name="connsiteX5" fmla="*/ 1252546 w 1252546"/>
                  <a:gd name="connsiteY5" fmla="*/ 2406100 h 2567240"/>
                  <a:gd name="connsiteX6" fmla="*/ 1091406 w 1252546"/>
                  <a:gd name="connsiteY6" fmla="*/ 2567240 h 2567240"/>
                  <a:gd name="connsiteX7" fmla="*/ 161140 w 1252546"/>
                  <a:gd name="connsiteY7" fmla="*/ 2567240 h 2567240"/>
                  <a:gd name="connsiteX8" fmla="*/ 0 w 1252546"/>
                  <a:gd name="connsiteY8" fmla="*/ 2406100 h 2567240"/>
                  <a:gd name="connsiteX9" fmla="*/ 0 w 1252546"/>
                  <a:gd name="connsiteY9" fmla="*/ 808840 h 2567240"/>
                  <a:gd name="connsiteX10" fmla="*/ 0 w 1252546"/>
                  <a:gd name="connsiteY10" fmla="*/ 432604 h 2567240"/>
                  <a:gd name="connsiteX11" fmla="*/ 432604 w 1252546"/>
                  <a:gd name="connsiteY11" fmla="*/ 0 h 2567240"/>
                  <a:gd name="connsiteX0" fmla="*/ 432604 w 1252546"/>
                  <a:gd name="connsiteY0" fmla="*/ 0 h 2567240"/>
                  <a:gd name="connsiteX1" fmla="*/ 819942 w 1252546"/>
                  <a:gd name="connsiteY1" fmla="*/ 0 h 2567240"/>
                  <a:gd name="connsiteX2" fmla="*/ 1252546 w 1252546"/>
                  <a:gd name="connsiteY2" fmla="*/ 432604 h 2567240"/>
                  <a:gd name="connsiteX3" fmla="*/ 1252546 w 1252546"/>
                  <a:gd name="connsiteY3" fmla="*/ 808840 h 2567240"/>
                  <a:gd name="connsiteX4" fmla="*/ 1252546 w 1252546"/>
                  <a:gd name="connsiteY4" fmla="*/ 1486936 h 2567240"/>
                  <a:gd name="connsiteX5" fmla="*/ 1252546 w 1252546"/>
                  <a:gd name="connsiteY5" fmla="*/ 2406100 h 2567240"/>
                  <a:gd name="connsiteX6" fmla="*/ 1091406 w 1252546"/>
                  <a:gd name="connsiteY6" fmla="*/ 2567240 h 2567240"/>
                  <a:gd name="connsiteX7" fmla="*/ 161140 w 1252546"/>
                  <a:gd name="connsiteY7" fmla="*/ 2567240 h 2567240"/>
                  <a:gd name="connsiteX8" fmla="*/ 0 w 1252546"/>
                  <a:gd name="connsiteY8" fmla="*/ 2406100 h 2567240"/>
                  <a:gd name="connsiteX9" fmla="*/ 0 w 1252546"/>
                  <a:gd name="connsiteY9" fmla="*/ 432604 h 2567240"/>
                  <a:gd name="connsiteX10" fmla="*/ 432604 w 1252546"/>
                  <a:gd name="connsiteY10" fmla="*/ 0 h 2567240"/>
                  <a:gd name="connsiteX0" fmla="*/ 432604 w 1252546"/>
                  <a:gd name="connsiteY0" fmla="*/ 0 h 2567240"/>
                  <a:gd name="connsiteX1" fmla="*/ 819942 w 1252546"/>
                  <a:gd name="connsiteY1" fmla="*/ 0 h 2567240"/>
                  <a:gd name="connsiteX2" fmla="*/ 1252546 w 1252546"/>
                  <a:gd name="connsiteY2" fmla="*/ 432604 h 2567240"/>
                  <a:gd name="connsiteX3" fmla="*/ 1252546 w 1252546"/>
                  <a:gd name="connsiteY3" fmla="*/ 1486936 h 2567240"/>
                  <a:gd name="connsiteX4" fmla="*/ 1252546 w 1252546"/>
                  <a:gd name="connsiteY4" fmla="*/ 2406100 h 2567240"/>
                  <a:gd name="connsiteX5" fmla="*/ 1091406 w 1252546"/>
                  <a:gd name="connsiteY5" fmla="*/ 2567240 h 2567240"/>
                  <a:gd name="connsiteX6" fmla="*/ 161140 w 1252546"/>
                  <a:gd name="connsiteY6" fmla="*/ 2567240 h 2567240"/>
                  <a:gd name="connsiteX7" fmla="*/ 0 w 1252546"/>
                  <a:gd name="connsiteY7" fmla="*/ 2406100 h 2567240"/>
                  <a:gd name="connsiteX8" fmla="*/ 0 w 1252546"/>
                  <a:gd name="connsiteY8" fmla="*/ 432604 h 2567240"/>
                  <a:gd name="connsiteX9" fmla="*/ 432604 w 1252546"/>
                  <a:gd name="connsiteY9" fmla="*/ 0 h 2567240"/>
                  <a:gd name="connsiteX0" fmla="*/ 432604 w 1252546"/>
                  <a:gd name="connsiteY0" fmla="*/ 0 h 2567240"/>
                  <a:gd name="connsiteX1" fmla="*/ 819942 w 1252546"/>
                  <a:gd name="connsiteY1" fmla="*/ 0 h 2567240"/>
                  <a:gd name="connsiteX2" fmla="*/ 1252546 w 1252546"/>
                  <a:gd name="connsiteY2" fmla="*/ 432604 h 2567240"/>
                  <a:gd name="connsiteX3" fmla="*/ 1252546 w 1252546"/>
                  <a:gd name="connsiteY3" fmla="*/ 2406100 h 2567240"/>
                  <a:gd name="connsiteX4" fmla="*/ 1091406 w 1252546"/>
                  <a:gd name="connsiteY4" fmla="*/ 2567240 h 2567240"/>
                  <a:gd name="connsiteX5" fmla="*/ 161140 w 1252546"/>
                  <a:gd name="connsiteY5" fmla="*/ 2567240 h 2567240"/>
                  <a:gd name="connsiteX6" fmla="*/ 0 w 1252546"/>
                  <a:gd name="connsiteY6" fmla="*/ 2406100 h 2567240"/>
                  <a:gd name="connsiteX7" fmla="*/ 0 w 1252546"/>
                  <a:gd name="connsiteY7" fmla="*/ 432604 h 2567240"/>
                  <a:gd name="connsiteX8" fmla="*/ 432604 w 1252546"/>
                  <a:gd name="connsiteY8" fmla="*/ 0 h 2567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2546" h="2567240">
                    <a:moveTo>
                      <a:pt x="432604" y="0"/>
                    </a:moveTo>
                    <a:lnTo>
                      <a:pt x="819942" y="0"/>
                    </a:lnTo>
                    <a:cubicBezTo>
                      <a:pt x="1058863" y="0"/>
                      <a:pt x="1252546" y="193683"/>
                      <a:pt x="1252546" y="432604"/>
                    </a:cubicBezTo>
                    <a:lnTo>
                      <a:pt x="1252546" y="2406100"/>
                    </a:lnTo>
                    <a:cubicBezTo>
                      <a:pt x="1252546" y="2495095"/>
                      <a:pt x="1180401" y="2567240"/>
                      <a:pt x="1091406" y="2567240"/>
                    </a:cubicBezTo>
                    <a:lnTo>
                      <a:pt x="161140" y="2567240"/>
                    </a:lnTo>
                    <a:cubicBezTo>
                      <a:pt x="72145" y="2567240"/>
                      <a:pt x="0" y="2495095"/>
                      <a:pt x="0" y="2406100"/>
                    </a:cubicBezTo>
                    <a:lnTo>
                      <a:pt x="0" y="432604"/>
                    </a:lnTo>
                    <a:cubicBezTo>
                      <a:pt x="0" y="193683"/>
                      <a:pt x="193683" y="0"/>
                      <a:pt x="43260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086E62B6-6F78-4F06-9327-58C814485028}"/>
                  </a:ext>
                </a:extLst>
              </p:cNvPr>
              <p:cNvSpPr/>
              <p:nvPr/>
            </p:nvSpPr>
            <p:spPr bwMode="auto">
              <a:xfrm>
                <a:off x="7267978" y="4740526"/>
                <a:ext cx="1188928" cy="70020"/>
              </a:xfrm>
              <a:custGeom>
                <a:avLst/>
                <a:gdLst>
                  <a:gd name="connsiteX0" fmla="*/ 1188928 w 1188928"/>
                  <a:gd name="connsiteY0" fmla="*/ 0 h 70020"/>
                  <a:gd name="connsiteX1" fmla="*/ 1173540 w 1188928"/>
                  <a:gd name="connsiteY1" fmla="*/ 22823 h 70020"/>
                  <a:gd name="connsiteX2" fmla="*/ 1059597 w 1188928"/>
                  <a:gd name="connsiteY2" fmla="*/ 70020 h 70020"/>
                  <a:gd name="connsiteX3" fmla="*/ 910822 w 1188928"/>
                  <a:gd name="connsiteY3" fmla="*/ 70020 h 70020"/>
                  <a:gd name="connsiteX4" fmla="*/ 910822 w 1188928"/>
                  <a:gd name="connsiteY4" fmla="*/ 170 h 70020"/>
                  <a:gd name="connsiteX5" fmla="*/ 1187850 w 1188928"/>
                  <a:gd name="connsiteY5" fmla="*/ 170 h 70020"/>
                  <a:gd name="connsiteX6" fmla="*/ 0 w 1188928"/>
                  <a:gd name="connsiteY6" fmla="*/ 0 h 70020"/>
                  <a:gd name="connsiteX7" fmla="*/ 1078 w 1188928"/>
                  <a:gd name="connsiteY7" fmla="*/ 170 h 70020"/>
                  <a:gd name="connsiteX8" fmla="*/ 278106 w 1188928"/>
                  <a:gd name="connsiteY8" fmla="*/ 170 h 70020"/>
                  <a:gd name="connsiteX9" fmla="*/ 278106 w 1188928"/>
                  <a:gd name="connsiteY9" fmla="*/ 70020 h 70020"/>
                  <a:gd name="connsiteX10" fmla="*/ 129331 w 1188928"/>
                  <a:gd name="connsiteY10" fmla="*/ 70020 h 70020"/>
                  <a:gd name="connsiteX11" fmla="*/ 15388 w 1188928"/>
                  <a:gd name="connsiteY11" fmla="*/ 22823 h 7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88928" h="70020">
                    <a:moveTo>
                      <a:pt x="1188928" y="0"/>
                    </a:moveTo>
                    <a:lnTo>
                      <a:pt x="1173540" y="22823"/>
                    </a:lnTo>
                    <a:cubicBezTo>
                      <a:pt x="1144380" y="51984"/>
                      <a:pt x="1104095" y="70020"/>
                      <a:pt x="1059597" y="70020"/>
                    </a:cubicBezTo>
                    <a:lnTo>
                      <a:pt x="910822" y="70020"/>
                    </a:lnTo>
                    <a:lnTo>
                      <a:pt x="910822" y="170"/>
                    </a:lnTo>
                    <a:lnTo>
                      <a:pt x="1187850" y="170"/>
                    </a:lnTo>
                    <a:close/>
                    <a:moveTo>
                      <a:pt x="0" y="0"/>
                    </a:moveTo>
                    <a:lnTo>
                      <a:pt x="1078" y="170"/>
                    </a:lnTo>
                    <a:lnTo>
                      <a:pt x="278106" y="170"/>
                    </a:lnTo>
                    <a:lnTo>
                      <a:pt x="278106" y="70020"/>
                    </a:lnTo>
                    <a:lnTo>
                      <a:pt x="129331" y="70020"/>
                    </a:lnTo>
                    <a:cubicBezTo>
                      <a:pt x="84834" y="70020"/>
                      <a:pt x="44549" y="51984"/>
                      <a:pt x="15388" y="228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CED2073C-548F-489B-B4A6-9B7FDCB93977}"/>
                  </a:ext>
                </a:extLst>
              </p:cNvPr>
              <p:cNvSpPr/>
              <p:nvPr/>
            </p:nvSpPr>
            <p:spPr bwMode="auto">
              <a:xfrm>
                <a:off x="7374634" y="4740696"/>
                <a:ext cx="975616" cy="69850"/>
              </a:xfrm>
              <a:custGeom>
                <a:avLst/>
                <a:gdLst>
                  <a:gd name="connsiteX0" fmla="*/ 804166 w 975616"/>
                  <a:gd name="connsiteY0" fmla="*/ 0 h 69850"/>
                  <a:gd name="connsiteX1" fmla="*/ 975616 w 975616"/>
                  <a:gd name="connsiteY1" fmla="*/ 0 h 69850"/>
                  <a:gd name="connsiteX2" fmla="*/ 975616 w 975616"/>
                  <a:gd name="connsiteY2" fmla="*/ 65272 h 69850"/>
                  <a:gd name="connsiteX3" fmla="*/ 952941 w 975616"/>
                  <a:gd name="connsiteY3" fmla="*/ 69850 h 69850"/>
                  <a:gd name="connsiteX4" fmla="*/ 804166 w 975616"/>
                  <a:gd name="connsiteY4" fmla="*/ 69850 h 69850"/>
                  <a:gd name="connsiteX5" fmla="*/ 0 w 975616"/>
                  <a:gd name="connsiteY5" fmla="*/ 0 h 69850"/>
                  <a:gd name="connsiteX6" fmla="*/ 171450 w 975616"/>
                  <a:gd name="connsiteY6" fmla="*/ 0 h 69850"/>
                  <a:gd name="connsiteX7" fmla="*/ 171450 w 975616"/>
                  <a:gd name="connsiteY7" fmla="*/ 69850 h 69850"/>
                  <a:gd name="connsiteX8" fmla="*/ 22675 w 975616"/>
                  <a:gd name="connsiteY8" fmla="*/ 69850 h 69850"/>
                  <a:gd name="connsiteX9" fmla="*/ 0 w 975616"/>
                  <a:gd name="connsiteY9" fmla="*/ 65272 h 69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5616" h="69850">
                    <a:moveTo>
                      <a:pt x="804166" y="0"/>
                    </a:moveTo>
                    <a:lnTo>
                      <a:pt x="975616" y="0"/>
                    </a:lnTo>
                    <a:lnTo>
                      <a:pt x="975616" y="65272"/>
                    </a:lnTo>
                    <a:lnTo>
                      <a:pt x="952941" y="69850"/>
                    </a:lnTo>
                    <a:lnTo>
                      <a:pt x="804166" y="69850"/>
                    </a:lnTo>
                    <a:close/>
                    <a:moveTo>
                      <a:pt x="0" y="0"/>
                    </a:moveTo>
                    <a:lnTo>
                      <a:pt x="171450" y="0"/>
                    </a:lnTo>
                    <a:lnTo>
                      <a:pt x="171450" y="69850"/>
                    </a:lnTo>
                    <a:lnTo>
                      <a:pt x="22675" y="69850"/>
                    </a:lnTo>
                    <a:lnTo>
                      <a:pt x="0" y="65272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770E45B9-53EB-454D-A368-944913EE4A85}"/>
                  </a:ext>
                </a:extLst>
              </p:cNvPr>
              <p:cNvSpPr/>
              <p:nvPr/>
            </p:nvSpPr>
            <p:spPr bwMode="auto">
              <a:xfrm>
                <a:off x="7501759" y="2243306"/>
                <a:ext cx="736605" cy="825655"/>
              </a:xfrm>
              <a:prstGeom prst="roundRect">
                <a:avLst>
                  <a:gd name="adj" fmla="val 17529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033A227A-1A99-467E-A3DE-B303B2F58D39}"/>
                  </a:ext>
                </a:extLst>
              </p:cNvPr>
              <p:cNvSpPr/>
              <p:nvPr/>
            </p:nvSpPr>
            <p:spPr bwMode="auto">
              <a:xfrm>
                <a:off x="7293260" y="2257776"/>
                <a:ext cx="270030" cy="271125"/>
              </a:xfrm>
              <a:custGeom>
                <a:avLst/>
                <a:gdLst>
                  <a:gd name="connsiteX0" fmla="*/ 270030 w 270030"/>
                  <a:gd name="connsiteY0" fmla="*/ 0 h 271125"/>
                  <a:gd name="connsiteX1" fmla="*/ 270030 w 270030"/>
                  <a:gd name="connsiteY1" fmla="*/ 226119 h 271125"/>
                  <a:gd name="connsiteX2" fmla="*/ 225024 w 270030"/>
                  <a:gd name="connsiteY2" fmla="*/ 271125 h 271125"/>
                  <a:gd name="connsiteX3" fmla="*/ 45006 w 270030"/>
                  <a:gd name="connsiteY3" fmla="*/ 271125 h 271125"/>
                  <a:gd name="connsiteX4" fmla="*/ 0 w 270030"/>
                  <a:gd name="connsiteY4" fmla="*/ 226119 h 271125"/>
                  <a:gd name="connsiteX5" fmla="*/ 0 w 270030"/>
                  <a:gd name="connsiteY5" fmla="*/ 207197 h 271125"/>
                  <a:gd name="connsiteX6" fmla="*/ 16791 w 270030"/>
                  <a:gd name="connsiteY6" fmla="*/ 176262 h 271125"/>
                  <a:gd name="connsiteX7" fmla="*/ 207124 w 270030"/>
                  <a:gd name="connsiteY7" fmla="*/ 19527 h 271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030" h="271125">
                    <a:moveTo>
                      <a:pt x="270030" y="0"/>
                    </a:moveTo>
                    <a:lnTo>
                      <a:pt x="270030" y="226119"/>
                    </a:lnTo>
                    <a:cubicBezTo>
                      <a:pt x="270030" y="250975"/>
                      <a:pt x="249880" y="271125"/>
                      <a:pt x="225024" y="271125"/>
                    </a:cubicBezTo>
                    <a:lnTo>
                      <a:pt x="45006" y="271125"/>
                    </a:lnTo>
                    <a:cubicBezTo>
                      <a:pt x="20150" y="271125"/>
                      <a:pt x="0" y="250975"/>
                      <a:pt x="0" y="226119"/>
                    </a:cubicBezTo>
                    <a:lnTo>
                      <a:pt x="0" y="207197"/>
                    </a:lnTo>
                    <a:lnTo>
                      <a:pt x="16791" y="176262"/>
                    </a:lnTo>
                    <a:cubicBezTo>
                      <a:pt x="63436" y="107218"/>
                      <a:pt x="129490" y="52364"/>
                      <a:pt x="207124" y="19527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D48DA209-9B12-4DA6-86FF-B60BA6F5F79D}"/>
                  </a:ext>
                </a:extLst>
              </p:cNvPr>
              <p:cNvSpPr/>
              <p:nvPr/>
            </p:nvSpPr>
            <p:spPr bwMode="auto">
              <a:xfrm>
                <a:off x="7293260" y="2466908"/>
                <a:ext cx="270030" cy="61993"/>
              </a:xfrm>
              <a:custGeom>
                <a:avLst/>
                <a:gdLst>
                  <a:gd name="connsiteX0" fmla="*/ 0 w 270030"/>
                  <a:gd name="connsiteY0" fmla="*/ 0 h 61993"/>
                  <a:gd name="connsiteX1" fmla="*/ 270030 w 270030"/>
                  <a:gd name="connsiteY1" fmla="*/ 0 h 61993"/>
                  <a:gd name="connsiteX2" fmla="*/ 270030 w 270030"/>
                  <a:gd name="connsiteY2" fmla="*/ 16987 h 61993"/>
                  <a:gd name="connsiteX3" fmla="*/ 225024 w 270030"/>
                  <a:gd name="connsiteY3" fmla="*/ 61993 h 61993"/>
                  <a:gd name="connsiteX4" fmla="*/ 45006 w 270030"/>
                  <a:gd name="connsiteY4" fmla="*/ 61993 h 61993"/>
                  <a:gd name="connsiteX5" fmla="*/ 0 w 270030"/>
                  <a:gd name="connsiteY5" fmla="*/ 16987 h 61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0030" h="61993">
                    <a:moveTo>
                      <a:pt x="0" y="0"/>
                    </a:moveTo>
                    <a:lnTo>
                      <a:pt x="270030" y="0"/>
                    </a:lnTo>
                    <a:lnTo>
                      <a:pt x="270030" y="16987"/>
                    </a:lnTo>
                    <a:cubicBezTo>
                      <a:pt x="270030" y="41843"/>
                      <a:pt x="249880" y="61993"/>
                      <a:pt x="225024" y="61993"/>
                    </a:cubicBezTo>
                    <a:lnTo>
                      <a:pt x="45006" y="61993"/>
                    </a:lnTo>
                    <a:cubicBezTo>
                      <a:pt x="20150" y="61993"/>
                      <a:pt x="0" y="41843"/>
                      <a:pt x="0" y="16987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6B687AAE-95C2-4F90-87C2-77CFB7564C80}"/>
                  </a:ext>
                </a:extLst>
              </p:cNvPr>
              <p:cNvSpPr/>
              <p:nvPr/>
            </p:nvSpPr>
            <p:spPr bwMode="auto">
              <a:xfrm flipH="1">
                <a:off x="8164798" y="2257776"/>
                <a:ext cx="270030" cy="271125"/>
              </a:xfrm>
              <a:custGeom>
                <a:avLst/>
                <a:gdLst>
                  <a:gd name="connsiteX0" fmla="*/ 270030 w 270030"/>
                  <a:gd name="connsiteY0" fmla="*/ 0 h 271125"/>
                  <a:gd name="connsiteX1" fmla="*/ 270030 w 270030"/>
                  <a:gd name="connsiteY1" fmla="*/ 226119 h 271125"/>
                  <a:gd name="connsiteX2" fmla="*/ 225024 w 270030"/>
                  <a:gd name="connsiteY2" fmla="*/ 271125 h 271125"/>
                  <a:gd name="connsiteX3" fmla="*/ 45006 w 270030"/>
                  <a:gd name="connsiteY3" fmla="*/ 271125 h 271125"/>
                  <a:gd name="connsiteX4" fmla="*/ 0 w 270030"/>
                  <a:gd name="connsiteY4" fmla="*/ 226119 h 271125"/>
                  <a:gd name="connsiteX5" fmla="*/ 0 w 270030"/>
                  <a:gd name="connsiteY5" fmla="*/ 207197 h 271125"/>
                  <a:gd name="connsiteX6" fmla="*/ 16791 w 270030"/>
                  <a:gd name="connsiteY6" fmla="*/ 176262 h 271125"/>
                  <a:gd name="connsiteX7" fmla="*/ 207124 w 270030"/>
                  <a:gd name="connsiteY7" fmla="*/ 19527 h 271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030" h="271125">
                    <a:moveTo>
                      <a:pt x="270030" y="0"/>
                    </a:moveTo>
                    <a:lnTo>
                      <a:pt x="270030" y="226119"/>
                    </a:lnTo>
                    <a:cubicBezTo>
                      <a:pt x="270030" y="250975"/>
                      <a:pt x="249880" y="271125"/>
                      <a:pt x="225024" y="271125"/>
                    </a:cubicBezTo>
                    <a:lnTo>
                      <a:pt x="45006" y="271125"/>
                    </a:lnTo>
                    <a:cubicBezTo>
                      <a:pt x="20150" y="271125"/>
                      <a:pt x="0" y="250975"/>
                      <a:pt x="0" y="226119"/>
                    </a:cubicBezTo>
                    <a:lnTo>
                      <a:pt x="0" y="207197"/>
                    </a:lnTo>
                    <a:lnTo>
                      <a:pt x="16791" y="176262"/>
                    </a:lnTo>
                    <a:cubicBezTo>
                      <a:pt x="63436" y="107218"/>
                      <a:pt x="129490" y="52364"/>
                      <a:pt x="207124" y="19527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B9735FDA-216B-4DF5-B4F5-9C912C547683}"/>
                  </a:ext>
                </a:extLst>
              </p:cNvPr>
              <p:cNvSpPr/>
              <p:nvPr/>
            </p:nvSpPr>
            <p:spPr bwMode="auto">
              <a:xfrm flipH="1">
                <a:off x="8164798" y="2466908"/>
                <a:ext cx="270030" cy="61993"/>
              </a:xfrm>
              <a:custGeom>
                <a:avLst/>
                <a:gdLst>
                  <a:gd name="connsiteX0" fmla="*/ 0 w 270030"/>
                  <a:gd name="connsiteY0" fmla="*/ 0 h 61993"/>
                  <a:gd name="connsiteX1" fmla="*/ 270030 w 270030"/>
                  <a:gd name="connsiteY1" fmla="*/ 0 h 61993"/>
                  <a:gd name="connsiteX2" fmla="*/ 270030 w 270030"/>
                  <a:gd name="connsiteY2" fmla="*/ 16987 h 61993"/>
                  <a:gd name="connsiteX3" fmla="*/ 225024 w 270030"/>
                  <a:gd name="connsiteY3" fmla="*/ 61993 h 61993"/>
                  <a:gd name="connsiteX4" fmla="*/ 45006 w 270030"/>
                  <a:gd name="connsiteY4" fmla="*/ 61993 h 61993"/>
                  <a:gd name="connsiteX5" fmla="*/ 0 w 270030"/>
                  <a:gd name="connsiteY5" fmla="*/ 16987 h 61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0030" h="61993">
                    <a:moveTo>
                      <a:pt x="0" y="0"/>
                    </a:moveTo>
                    <a:lnTo>
                      <a:pt x="270030" y="0"/>
                    </a:lnTo>
                    <a:lnTo>
                      <a:pt x="270030" y="16987"/>
                    </a:lnTo>
                    <a:cubicBezTo>
                      <a:pt x="270030" y="41843"/>
                      <a:pt x="249880" y="61993"/>
                      <a:pt x="225024" y="61993"/>
                    </a:cubicBezTo>
                    <a:lnTo>
                      <a:pt x="45006" y="61993"/>
                    </a:lnTo>
                    <a:cubicBezTo>
                      <a:pt x="20150" y="61993"/>
                      <a:pt x="0" y="41843"/>
                      <a:pt x="0" y="16987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728EBEE5-A452-4FE2-8F92-566B02ACC994}"/>
                  </a:ext>
                </a:extLst>
              </p:cNvPr>
              <p:cNvSpPr/>
              <p:nvPr/>
            </p:nvSpPr>
            <p:spPr bwMode="auto">
              <a:xfrm>
                <a:off x="7328590" y="3985642"/>
                <a:ext cx="1067704" cy="621653"/>
              </a:xfrm>
              <a:custGeom>
                <a:avLst/>
                <a:gdLst>
                  <a:gd name="connsiteX0" fmla="*/ 103726 w 1136965"/>
                  <a:gd name="connsiteY0" fmla="*/ 0 h 621653"/>
                  <a:gd name="connsiteX1" fmla="*/ 277378 w 1136965"/>
                  <a:gd name="connsiteY1" fmla="*/ 9864 h 621653"/>
                  <a:gd name="connsiteX2" fmla="*/ 589082 w 1136965"/>
                  <a:gd name="connsiteY2" fmla="*/ 15677 h 621653"/>
                  <a:gd name="connsiteX3" fmla="*/ 900787 w 1136965"/>
                  <a:gd name="connsiteY3" fmla="*/ 9864 h 621653"/>
                  <a:gd name="connsiteX4" fmla="*/ 1032022 w 1136965"/>
                  <a:gd name="connsiteY4" fmla="*/ 2409 h 621653"/>
                  <a:gd name="connsiteX5" fmla="*/ 1136965 w 1136965"/>
                  <a:gd name="connsiteY5" fmla="*/ 569166 h 621653"/>
                  <a:gd name="connsiteX6" fmla="*/ 1078053 w 1136965"/>
                  <a:gd name="connsiteY6" fmla="*/ 582007 h 621653"/>
                  <a:gd name="connsiteX7" fmla="*/ 589082 w 1136965"/>
                  <a:gd name="connsiteY7" fmla="*/ 621653 h 621653"/>
                  <a:gd name="connsiteX8" fmla="*/ 100111 w 1136965"/>
                  <a:gd name="connsiteY8" fmla="*/ 582007 h 621653"/>
                  <a:gd name="connsiteX9" fmla="*/ 0 w 1136965"/>
                  <a:gd name="connsiteY9" fmla="*/ 560185 h 62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36965" h="621653">
                    <a:moveTo>
                      <a:pt x="103726" y="0"/>
                    </a:moveTo>
                    <a:lnTo>
                      <a:pt x="277378" y="9864"/>
                    </a:lnTo>
                    <a:cubicBezTo>
                      <a:pt x="379013" y="13692"/>
                      <a:pt x="483107" y="15677"/>
                      <a:pt x="589082" y="15677"/>
                    </a:cubicBezTo>
                    <a:cubicBezTo>
                      <a:pt x="695058" y="15677"/>
                      <a:pt x="799152" y="13692"/>
                      <a:pt x="900787" y="9864"/>
                    </a:cubicBezTo>
                    <a:lnTo>
                      <a:pt x="1032022" y="2409"/>
                    </a:lnTo>
                    <a:lnTo>
                      <a:pt x="1136965" y="569166"/>
                    </a:lnTo>
                    <a:lnTo>
                      <a:pt x="1078053" y="582007"/>
                    </a:lnTo>
                    <a:cubicBezTo>
                      <a:pt x="927763" y="607536"/>
                      <a:pt x="762528" y="621653"/>
                      <a:pt x="589082" y="621653"/>
                    </a:cubicBezTo>
                    <a:cubicBezTo>
                      <a:pt x="415637" y="621653"/>
                      <a:pt x="250401" y="607536"/>
                      <a:pt x="100111" y="582007"/>
                    </a:cubicBezTo>
                    <a:lnTo>
                      <a:pt x="0" y="560185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DE0E8545-F629-4330-8212-0E3DC80735DE}"/>
                  </a:ext>
                </a:extLst>
              </p:cNvPr>
              <p:cNvSpPr/>
              <p:nvPr/>
            </p:nvSpPr>
            <p:spPr bwMode="auto">
              <a:xfrm rot="5400000">
                <a:off x="7009892" y="4051537"/>
                <a:ext cx="633345" cy="58038"/>
              </a:xfrm>
              <a:custGeom>
                <a:avLst/>
                <a:gdLst>
                  <a:gd name="connsiteX0" fmla="*/ 0 w 633345"/>
                  <a:gd name="connsiteY0" fmla="*/ 0 h 58038"/>
                  <a:gd name="connsiteX1" fmla="*/ 357436 w 633345"/>
                  <a:gd name="connsiteY1" fmla="*/ 0 h 58038"/>
                  <a:gd name="connsiteX2" fmla="*/ 633345 w 633345"/>
                  <a:gd name="connsiteY2" fmla="*/ 58038 h 58038"/>
                  <a:gd name="connsiteX3" fmla="*/ 22852 w 633345"/>
                  <a:gd name="connsiteY3" fmla="*/ 58038 h 58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3345" h="58038">
                    <a:moveTo>
                      <a:pt x="0" y="0"/>
                    </a:moveTo>
                    <a:lnTo>
                      <a:pt x="357436" y="0"/>
                    </a:lnTo>
                    <a:lnTo>
                      <a:pt x="633345" y="58038"/>
                    </a:lnTo>
                    <a:lnTo>
                      <a:pt x="22852" y="5803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E4B119C8-26EC-44AB-BCE2-154FCAFACD9D}"/>
                  </a:ext>
                </a:extLst>
              </p:cNvPr>
              <p:cNvSpPr/>
              <p:nvPr/>
            </p:nvSpPr>
            <p:spPr bwMode="auto">
              <a:xfrm flipV="1">
                <a:off x="7315831" y="2833345"/>
                <a:ext cx="1093222" cy="483622"/>
              </a:xfrm>
              <a:custGeom>
                <a:avLst/>
                <a:gdLst>
                  <a:gd name="connsiteX0" fmla="*/ 553938 w 1093222"/>
                  <a:gd name="connsiteY0" fmla="*/ 483622 h 483622"/>
                  <a:gd name="connsiteX1" fmla="*/ 1004995 w 1093222"/>
                  <a:gd name="connsiteY1" fmla="*/ 413861 h 483622"/>
                  <a:gd name="connsiteX2" fmla="*/ 1093222 w 1093222"/>
                  <a:gd name="connsiteY2" fmla="*/ 377004 h 483622"/>
                  <a:gd name="connsiteX3" fmla="*/ 999542 w 1093222"/>
                  <a:gd name="connsiteY3" fmla="*/ 2281 h 483622"/>
                  <a:gd name="connsiteX4" fmla="*/ 881644 w 1093222"/>
                  <a:gd name="connsiteY4" fmla="*/ 19499 h 483622"/>
                  <a:gd name="connsiteX5" fmla="*/ 553938 w 1093222"/>
                  <a:gd name="connsiteY5" fmla="*/ 37863 h 483622"/>
                  <a:gd name="connsiteX6" fmla="*/ 226232 w 1093222"/>
                  <a:gd name="connsiteY6" fmla="*/ 19499 h 483622"/>
                  <a:gd name="connsiteX7" fmla="*/ 92720 w 1093222"/>
                  <a:gd name="connsiteY7" fmla="*/ 0 h 483622"/>
                  <a:gd name="connsiteX8" fmla="*/ 0 w 1093222"/>
                  <a:gd name="connsiteY8" fmla="*/ 370882 h 483622"/>
                  <a:gd name="connsiteX9" fmla="*/ 102881 w 1093222"/>
                  <a:gd name="connsiteY9" fmla="*/ 413861 h 483622"/>
                  <a:gd name="connsiteX10" fmla="*/ 553938 w 1093222"/>
                  <a:gd name="connsiteY10" fmla="*/ 483622 h 483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93222" h="483622">
                    <a:moveTo>
                      <a:pt x="553938" y="483622"/>
                    </a:moveTo>
                    <a:cubicBezTo>
                      <a:pt x="721020" y="483622"/>
                      <a:pt x="876238" y="457905"/>
                      <a:pt x="1004995" y="413861"/>
                    </a:cubicBezTo>
                    <a:lnTo>
                      <a:pt x="1093222" y="377004"/>
                    </a:lnTo>
                    <a:lnTo>
                      <a:pt x="999542" y="2281"/>
                    </a:lnTo>
                    <a:lnTo>
                      <a:pt x="881644" y="19499"/>
                    </a:lnTo>
                    <a:cubicBezTo>
                      <a:pt x="778122" y="31434"/>
                      <a:pt x="668056" y="37863"/>
                      <a:pt x="553938" y="37863"/>
                    </a:cubicBezTo>
                    <a:cubicBezTo>
                      <a:pt x="439821" y="37863"/>
                      <a:pt x="329755" y="31434"/>
                      <a:pt x="226232" y="19499"/>
                    </a:cubicBezTo>
                    <a:lnTo>
                      <a:pt x="92720" y="0"/>
                    </a:lnTo>
                    <a:lnTo>
                      <a:pt x="0" y="370882"/>
                    </a:lnTo>
                    <a:lnTo>
                      <a:pt x="102881" y="413861"/>
                    </a:lnTo>
                    <a:cubicBezTo>
                      <a:pt x="231638" y="457905"/>
                      <a:pt x="386857" y="483622"/>
                      <a:pt x="553938" y="483622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2147A4E6-BC82-4450-BC4F-B41A2F05B4C0}"/>
                  </a:ext>
                </a:extLst>
              </p:cNvPr>
              <p:cNvSpPr/>
              <p:nvPr/>
            </p:nvSpPr>
            <p:spPr bwMode="auto">
              <a:xfrm flipV="1">
                <a:off x="7315831" y="2833917"/>
                <a:ext cx="1093222" cy="155861"/>
              </a:xfrm>
              <a:custGeom>
                <a:avLst/>
                <a:gdLst>
                  <a:gd name="connsiteX0" fmla="*/ 553938 w 1093222"/>
                  <a:gd name="connsiteY0" fmla="*/ 155861 h 155861"/>
                  <a:gd name="connsiteX1" fmla="*/ 1004995 w 1093222"/>
                  <a:gd name="connsiteY1" fmla="*/ 86100 h 155861"/>
                  <a:gd name="connsiteX2" fmla="*/ 1093222 w 1093222"/>
                  <a:gd name="connsiteY2" fmla="*/ 49243 h 155861"/>
                  <a:gd name="connsiteX3" fmla="*/ 1082442 w 1093222"/>
                  <a:gd name="connsiteY3" fmla="*/ 6122 h 155861"/>
                  <a:gd name="connsiteX4" fmla="*/ 1004995 w 1093222"/>
                  <a:gd name="connsiteY4" fmla="*/ 38475 h 155861"/>
                  <a:gd name="connsiteX5" fmla="*/ 553938 w 1093222"/>
                  <a:gd name="connsiteY5" fmla="*/ 108236 h 155861"/>
                  <a:gd name="connsiteX6" fmla="*/ 102881 w 1093222"/>
                  <a:gd name="connsiteY6" fmla="*/ 38475 h 155861"/>
                  <a:gd name="connsiteX7" fmla="*/ 10781 w 1093222"/>
                  <a:gd name="connsiteY7" fmla="*/ 0 h 155861"/>
                  <a:gd name="connsiteX8" fmla="*/ 0 w 1093222"/>
                  <a:gd name="connsiteY8" fmla="*/ 43121 h 155861"/>
                  <a:gd name="connsiteX9" fmla="*/ 102881 w 1093222"/>
                  <a:gd name="connsiteY9" fmla="*/ 86100 h 155861"/>
                  <a:gd name="connsiteX10" fmla="*/ 553938 w 1093222"/>
                  <a:gd name="connsiteY10" fmla="*/ 155861 h 155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93222" h="155861">
                    <a:moveTo>
                      <a:pt x="553938" y="155861"/>
                    </a:moveTo>
                    <a:cubicBezTo>
                      <a:pt x="721020" y="155861"/>
                      <a:pt x="876238" y="130144"/>
                      <a:pt x="1004995" y="86100"/>
                    </a:cubicBezTo>
                    <a:lnTo>
                      <a:pt x="1093222" y="49243"/>
                    </a:lnTo>
                    <a:lnTo>
                      <a:pt x="1082442" y="6122"/>
                    </a:lnTo>
                    <a:lnTo>
                      <a:pt x="1004995" y="38475"/>
                    </a:lnTo>
                    <a:cubicBezTo>
                      <a:pt x="876238" y="82519"/>
                      <a:pt x="721020" y="108236"/>
                      <a:pt x="553938" y="108236"/>
                    </a:cubicBezTo>
                    <a:cubicBezTo>
                      <a:pt x="386857" y="108236"/>
                      <a:pt x="231638" y="82519"/>
                      <a:pt x="102881" y="38475"/>
                    </a:cubicBezTo>
                    <a:lnTo>
                      <a:pt x="10781" y="0"/>
                    </a:lnTo>
                    <a:lnTo>
                      <a:pt x="0" y="43121"/>
                    </a:lnTo>
                    <a:lnTo>
                      <a:pt x="102881" y="86100"/>
                    </a:lnTo>
                    <a:cubicBezTo>
                      <a:pt x="231638" y="130144"/>
                      <a:pt x="386857" y="155861"/>
                      <a:pt x="553938" y="155861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198E0C99-EA6F-42E9-A96D-18FFA07A32E5}"/>
                  </a:ext>
                </a:extLst>
              </p:cNvPr>
              <p:cNvSpPr/>
              <p:nvPr/>
            </p:nvSpPr>
            <p:spPr bwMode="auto">
              <a:xfrm rot="5400000">
                <a:off x="7038040" y="3367931"/>
                <a:ext cx="577049" cy="58038"/>
              </a:xfrm>
              <a:custGeom>
                <a:avLst/>
                <a:gdLst>
                  <a:gd name="connsiteX0" fmla="*/ 0 w 577049"/>
                  <a:gd name="connsiteY0" fmla="*/ 58038 h 58038"/>
                  <a:gd name="connsiteX1" fmla="*/ 275909 w 577049"/>
                  <a:gd name="connsiteY1" fmla="*/ 0 h 58038"/>
                  <a:gd name="connsiteX2" fmla="*/ 554198 w 577049"/>
                  <a:gd name="connsiteY2" fmla="*/ 0 h 58038"/>
                  <a:gd name="connsiteX3" fmla="*/ 577049 w 577049"/>
                  <a:gd name="connsiteY3" fmla="*/ 58038 h 58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7049" h="58038">
                    <a:moveTo>
                      <a:pt x="0" y="58038"/>
                    </a:moveTo>
                    <a:lnTo>
                      <a:pt x="275909" y="0"/>
                    </a:lnTo>
                    <a:lnTo>
                      <a:pt x="554198" y="0"/>
                    </a:lnTo>
                    <a:lnTo>
                      <a:pt x="577049" y="5803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4A1A67DA-FA1A-450D-BB47-5FA00807DC90}"/>
                  </a:ext>
                </a:extLst>
              </p:cNvPr>
              <p:cNvSpPr/>
              <p:nvPr/>
            </p:nvSpPr>
            <p:spPr bwMode="auto">
              <a:xfrm rot="16200000" flipH="1">
                <a:off x="8086217" y="4051538"/>
                <a:ext cx="633345" cy="58038"/>
              </a:xfrm>
              <a:custGeom>
                <a:avLst/>
                <a:gdLst>
                  <a:gd name="connsiteX0" fmla="*/ 0 w 633345"/>
                  <a:gd name="connsiteY0" fmla="*/ 0 h 58038"/>
                  <a:gd name="connsiteX1" fmla="*/ 357436 w 633345"/>
                  <a:gd name="connsiteY1" fmla="*/ 0 h 58038"/>
                  <a:gd name="connsiteX2" fmla="*/ 633345 w 633345"/>
                  <a:gd name="connsiteY2" fmla="*/ 58038 h 58038"/>
                  <a:gd name="connsiteX3" fmla="*/ 22852 w 633345"/>
                  <a:gd name="connsiteY3" fmla="*/ 58038 h 58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3345" h="58038">
                    <a:moveTo>
                      <a:pt x="0" y="0"/>
                    </a:moveTo>
                    <a:lnTo>
                      <a:pt x="357436" y="0"/>
                    </a:lnTo>
                    <a:lnTo>
                      <a:pt x="633345" y="58038"/>
                    </a:lnTo>
                    <a:lnTo>
                      <a:pt x="22852" y="5803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D01EF761-DA4B-430C-8CC5-D9FD0174A934}"/>
                  </a:ext>
                </a:extLst>
              </p:cNvPr>
              <p:cNvSpPr/>
              <p:nvPr/>
            </p:nvSpPr>
            <p:spPr bwMode="auto">
              <a:xfrm rot="16200000" flipH="1">
                <a:off x="8114365" y="3367932"/>
                <a:ext cx="577049" cy="58038"/>
              </a:xfrm>
              <a:custGeom>
                <a:avLst/>
                <a:gdLst>
                  <a:gd name="connsiteX0" fmla="*/ 0 w 577049"/>
                  <a:gd name="connsiteY0" fmla="*/ 58038 h 58038"/>
                  <a:gd name="connsiteX1" fmla="*/ 275909 w 577049"/>
                  <a:gd name="connsiteY1" fmla="*/ 0 h 58038"/>
                  <a:gd name="connsiteX2" fmla="*/ 554198 w 577049"/>
                  <a:gd name="connsiteY2" fmla="*/ 0 h 58038"/>
                  <a:gd name="connsiteX3" fmla="*/ 577049 w 577049"/>
                  <a:gd name="connsiteY3" fmla="*/ 58038 h 58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7049" h="58038">
                    <a:moveTo>
                      <a:pt x="0" y="58038"/>
                    </a:moveTo>
                    <a:lnTo>
                      <a:pt x="275909" y="0"/>
                    </a:lnTo>
                    <a:lnTo>
                      <a:pt x="554198" y="0"/>
                    </a:lnTo>
                    <a:lnTo>
                      <a:pt x="577049" y="5803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6" name="四角形: 上の 2 つの角を丸める 25">
              <a:extLst>
                <a:ext uri="{FF2B5EF4-FFF2-40B4-BE49-F238E27FC236}">
                  <a16:creationId xmlns:a16="http://schemas.microsoft.com/office/drawing/2014/main" id="{67A74A08-B527-4C31-B46C-FFA862AA091C}"/>
                </a:ext>
              </a:extLst>
            </p:cNvPr>
            <p:cNvSpPr/>
            <p:nvPr/>
          </p:nvSpPr>
          <p:spPr bwMode="auto">
            <a:xfrm rot="20700000">
              <a:off x="2673730" y="1394819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四角形: 上の 2 つの角を丸める 26">
              <a:extLst>
                <a:ext uri="{FF2B5EF4-FFF2-40B4-BE49-F238E27FC236}">
                  <a16:creationId xmlns:a16="http://schemas.microsoft.com/office/drawing/2014/main" id="{CBDCA016-DD0F-46A9-8ECA-9E74FE8E80D3}"/>
                </a:ext>
              </a:extLst>
            </p:cNvPr>
            <p:cNvSpPr/>
            <p:nvPr/>
          </p:nvSpPr>
          <p:spPr bwMode="auto">
            <a:xfrm rot="900000" flipH="1">
              <a:off x="3400839" y="1394819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D49E8ACC-8844-41A4-B423-7CEAE59762FF}"/>
              </a:ext>
            </a:extLst>
          </p:cNvPr>
          <p:cNvGrpSpPr/>
          <p:nvPr/>
        </p:nvGrpSpPr>
        <p:grpSpPr>
          <a:xfrm>
            <a:off x="6435334" y="849544"/>
            <a:ext cx="797925" cy="1575152"/>
            <a:chOff x="6435334" y="849544"/>
            <a:chExt cx="797925" cy="1575152"/>
          </a:xfrm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5066FE4A-E48F-41A7-879C-0295F2207380}"/>
                </a:ext>
              </a:extLst>
            </p:cNvPr>
            <p:cNvGrpSpPr/>
            <p:nvPr/>
          </p:nvGrpSpPr>
          <p:grpSpPr>
            <a:xfrm>
              <a:off x="6435334" y="849544"/>
              <a:ext cx="797925" cy="1575152"/>
              <a:chOff x="4567860" y="2182258"/>
              <a:chExt cx="1247966" cy="2463560"/>
            </a:xfrm>
          </p:grpSpPr>
          <p:sp>
            <p:nvSpPr>
              <p:cNvPr id="51" name="四角形: 角を丸くする 50">
                <a:extLst>
                  <a:ext uri="{FF2B5EF4-FFF2-40B4-BE49-F238E27FC236}">
                    <a16:creationId xmlns:a16="http://schemas.microsoft.com/office/drawing/2014/main" id="{66ED406B-FFCA-4DCE-A639-B329C4EF1A2B}"/>
                  </a:ext>
                </a:extLst>
              </p:cNvPr>
              <p:cNvSpPr/>
              <p:nvPr/>
            </p:nvSpPr>
            <p:spPr bwMode="auto">
              <a:xfrm>
                <a:off x="4621061" y="3024189"/>
                <a:ext cx="1141564" cy="727306"/>
              </a:xfrm>
              <a:prstGeom prst="roundRect">
                <a:avLst>
                  <a:gd name="adj" fmla="val 13679"/>
                </a:avLst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四角形: 角を丸くする 51">
                <a:extLst>
                  <a:ext uri="{FF2B5EF4-FFF2-40B4-BE49-F238E27FC236}">
                    <a16:creationId xmlns:a16="http://schemas.microsoft.com/office/drawing/2014/main" id="{CB5EAF41-C5B8-4A1C-8AA0-D8ED9832D9CD}"/>
                  </a:ext>
                </a:extLst>
              </p:cNvPr>
              <p:cNvSpPr/>
              <p:nvPr/>
            </p:nvSpPr>
            <p:spPr bwMode="auto">
              <a:xfrm>
                <a:off x="4602976" y="2482850"/>
                <a:ext cx="1177734" cy="419742"/>
              </a:xfrm>
              <a:prstGeom prst="roundRect">
                <a:avLst>
                  <a:gd name="adj" fmla="val 13679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D880B5D2-CD95-4FF1-84DC-107D17D1512C}"/>
                  </a:ext>
                </a:extLst>
              </p:cNvPr>
              <p:cNvSpPr/>
              <p:nvPr/>
            </p:nvSpPr>
            <p:spPr bwMode="auto">
              <a:xfrm>
                <a:off x="4567860" y="3886744"/>
                <a:ext cx="1247966" cy="425004"/>
              </a:xfrm>
              <a:prstGeom prst="roundRect">
                <a:avLst>
                  <a:gd name="adj" fmla="val 13679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A0C7B806-F367-4216-80CD-D36EEAFB4E40}"/>
                  </a:ext>
                </a:extLst>
              </p:cNvPr>
              <p:cNvSpPr/>
              <p:nvPr/>
            </p:nvSpPr>
            <p:spPr bwMode="auto">
              <a:xfrm>
                <a:off x="4607919" y="2235301"/>
                <a:ext cx="1167848" cy="2348563"/>
              </a:xfrm>
              <a:custGeom>
                <a:avLst/>
                <a:gdLst>
                  <a:gd name="connsiteX0" fmla="*/ 402944 w 1167848"/>
                  <a:gd name="connsiteY0" fmla="*/ 0 h 2348563"/>
                  <a:gd name="connsiteX1" fmla="*/ 764903 w 1167848"/>
                  <a:gd name="connsiteY1" fmla="*/ 0 h 2348563"/>
                  <a:gd name="connsiteX2" fmla="*/ 1057728 w 1167848"/>
                  <a:gd name="connsiteY2" fmla="*/ 155694 h 2348563"/>
                  <a:gd name="connsiteX3" fmla="*/ 1066955 w 1167848"/>
                  <a:gd name="connsiteY3" fmla="*/ 172693 h 2348563"/>
                  <a:gd name="connsiteX4" fmla="*/ 1089196 w 1167848"/>
                  <a:gd name="connsiteY4" fmla="*/ 187688 h 2348563"/>
                  <a:gd name="connsiteX5" fmla="*/ 1148797 w 1167848"/>
                  <a:gd name="connsiteY5" fmla="*/ 331579 h 2348563"/>
                  <a:gd name="connsiteX6" fmla="*/ 1148797 w 1167848"/>
                  <a:gd name="connsiteY6" fmla="*/ 540156 h 2348563"/>
                  <a:gd name="connsiteX7" fmla="*/ 1132806 w 1167848"/>
                  <a:gd name="connsiteY7" fmla="*/ 619365 h 2348563"/>
                  <a:gd name="connsiteX8" fmla="*/ 1118038 w 1167848"/>
                  <a:gd name="connsiteY8" fmla="*/ 641268 h 2348563"/>
                  <a:gd name="connsiteX9" fmla="*/ 1118038 w 1167848"/>
                  <a:gd name="connsiteY9" fmla="*/ 1539698 h 2348563"/>
                  <a:gd name="connsiteX10" fmla="*/ 1152188 w 1167848"/>
                  <a:gd name="connsiteY10" fmla="*/ 1590349 h 2348563"/>
                  <a:gd name="connsiteX11" fmla="*/ 1167848 w 1167848"/>
                  <a:gd name="connsiteY11" fmla="*/ 1667915 h 2348563"/>
                  <a:gd name="connsiteX12" fmla="*/ 1167848 w 1167848"/>
                  <a:gd name="connsiteY12" fmla="*/ 1987415 h 2348563"/>
                  <a:gd name="connsiteX13" fmla="*/ 1109483 w 1167848"/>
                  <a:gd name="connsiteY13" fmla="*/ 2128322 h 2348563"/>
                  <a:gd name="connsiteX14" fmla="*/ 1083114 w 1167848"/>
                  <a:gd name="connsiteY14" fmla="*/ 2146101 h 2348563"/>
                  <a:gd name="connsiteX15" fmla="*/ 1057728 w 1167848"/>
                  <a:gd name="connsiteY15" fmla="*/ 2192869 h 2348563"/>
                  <a:gd name="connsiteX16" fmla="*/ 764903 w 1167848"/>
                  <a:gd name="connsiteY16" fmla="*/ 2348563 h 2348563"/>
                  <a:gd name="connsiteX17" fmla="*/ 402944 w 1167848"/>
                  <a:gd name="connsiteY17" fmla="*/ 2348563 h 2348563"/>
                  <a:gd name="connsiteX18" fmla="*/ 110119 w 1167848"/>
                  <a:gd name="connsiteY18" fmla="*/ 2192869 h 2348563"/>
                  <a:gd name="connsiteX19" fmla="*/ 84733 w 1167848"/>
                  <a:gd name="connsiteY19" fmla="*/ 2146099 h 2348563"/>
                  <a:gd name="connsiteX20" fmla="*/ 58366 w 1167848"/>
                  <a:gd name="connsiteY20" fmla="*/ 2128322 h 2348563"/>
                  <a:gd name="connsiteX21" fmla="*/ 0 w 1167848"/>
                  <a:gd name="connsiteY21" fmla="*/ 1987415 h 2348563"/>
                  <a:gd name="connsiteX22" fmla="*/ 0 w 1167848"/>
                  <a:gd name="connsiteY22" fmla="*/ 1667915 h 2348563"/>
                  <a:gd name="connsiteX23" fmla="*/ 15660 w 1167848"/>
                  <a:gd name="connsiteY23" fmla="*/ 1590349 h 2348563"/>
                  <a:gd name="connsiteX24" fmla="*/ 49809 w 1167848"/>
                  <a:gd name="connsiteY24" fmla="*/ 1539699 h 2348563"/>
                  <a:gd name="connsiteX25" fmla="*/ 49809 w 1167848"/>
                  <a:gd name="connsiteY25" fmla="*/ 641266 h 2348563"/>
                  <a:gd name="connsiteX26" fmla="*/ 35043 w 1167848"/>
                  <a:gd name="connsiteY26" fmla="*/ 619365 h 2348563"/>
                  <a:gd name="connsiteX27" fmla="*/ 19051 w 1167848"/>
                  <a:gd name="connsiteY27" fmla="*/ 540156 h 2348563"/>
                  <a:gd name="connsiteX28" fmla="*/ 19051 w 1167848"/>
                  <a:gd name="connsiteY28" fmla="*/ 331579 h 2348563"/>
                  <a:gd name="connsiteX29" fmla="*/ 78653 w 1167848"/>
                  <a:gd name="connsiteY29" fmla="*/ 187688 h 2348563"/>
                  <a:gd name="connsiteX30" fmla="*/ 100892 w 1167848"/>
                  <a:gd name="connsiteY30" fmla="*/ 172694 h 2348563"/>
                  <a:gd name="connsiteX31" fmla="*/ 110119 w 1167848"/>
                  <a:gd name="connsiteY31" fmla="*/ 155694 h 2348563"/>
                  <a:gd name="connsiteX32" fmla="*/ 402944 w 1167848"/>
                  <a:gd name="connsiteY32" fmla="*/ 0 h 2348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67848" h="2348563">
                    <a:moveTo>
                      <a:pt x="402944" y="0"/>
                    </a:moveTo>
                    <a:lnTo>
                      <a:pt x="764903" y="0"/>
                    </a:lnTo>
                    <a:cubicBezTo>
                      <a:pt x="886798" y="0"/>
                      <a:pt x="994267" y="61759"/>
                      <a:pt x="1057728" y="155694"/>
                    </a:cubicBezTo>
                    <a:lnTo>
                      <a:pt x="1066955" y="172693"/>
                    </a:lnTo>
                    <a:lnTo>
                      <a:pt x="1089196" y="187688"/>
                    </a:lnTo>
                    <a:cubicBezTo>
                      <a:pt x="1126021" y="224513"/>
                      <a:pt x="1148797" y="275386"/>
                      <a:pt x="1148797" y="331579"/>
                    </a:cubicBezTo>
                    <a:lnTo>
                      <a:pt x="1148797" y="540156"/>
                    </a:lnTo>
                    <a:cubicBezTo>
                      <a:pt x="1148797" y="568253"/>
                      <a:pt x="1143103" y="595019"/>
                      <a:pt x="1132806" y="619365"/>
                    </a:cubicBezTo>
                    <a:lnTo>
                      <a:pt x="1118038" y="641268"/>
                    </a:lnTo>
                    <a:lnTo>
                      <a:pt x="1118038" y="1539698"/>
                    </a:lnTo>
                    <a:lnTo>
                      <a:pt x="1152188" y="1590349"/>
                    </a:lnTo>
                    <a:cubicBezTo>
                      <a:pt x="1162272" y="1614190"/>
                      <a:pt x="1167848" y="1640401"/>
                      <a:pt x="1167848" y="1667915"/>
                    </a:cubicBezTo>
                    <a:lnTo>
                      <a:pt x="1167848" y="1987415"/>
                    </a:lnTo>
                    <a:cubicBezTo>
                      <a:pt x="1167848" y="2042443"/>
                      <a:pt x="1145544" y="2092261"/>
                      <a:pt x="1109483" y="2128322"/>
                    </a:cubicBezTo>
                    <a:lnTo>
                      <a:pt x="1083114" y="2146101"/>
                    </a:lnTo>
                    <a:lnTo>
                      <a:pt x="1057728" y="2192869"/>
                    </a:lnTo>
                    <a:cubicBezTo>
                      <a:pt x="994267" y="2286804"/>
                      <a:pt x="886798" y="2348563"/>
                      <a:pt x="764903" y="2348563"/>
                    </a:cubicBezTo>
                    <a:lnTo>
                      <a:pt x="402944" y="2348563"/>
                    </a:lnTo>
                    <a:cubicBezTo>
                      <a:pt x="281050" y="2348563"/>
                      <a:pt x="173580" y="2286804"/>
                      <a:pt x="110119" y="2192869"/>
                    </a:cubicBezTo>
                    <a:lnTo>
                      <a:pt x="84733" y="2146099"/>
                    </a:lnTo>
                    <a:lnTo>
                      <a:pt x="58366" y="2128322"/>
                    </a:lnTo>
                    <a:cubicBezTo>
                      <a:pt x="22305" y="2092261"/>
                      <a:pt x="0" y="2042443"/>
                      <a:pt x="0" y="1987415"/>
                    </a:cubicBezTo>
                    <a:lnTo>
                      <a:pt x="0" y="1667915"/>
                    </a:lnTo>
                    <a:cubicBezTo>
                      <a:pt x="0" y="1640401"/>
                      <a:pt x="5576" y="1614190"/>
                      <a:pt x="15660" y="1590349"/>
                    </a:cubicBezTo>
                    <a:lnTo>
                      <a:pt x="49809" y="1539699"/>
                    </a:lnTo>
                    <a:lnTo>
                      <a:pt x="49809" y="641266"/>
                    </a:lnTo>
                    <a:lnTo>
                      <a:pt x="35043" y="619365"/>
                    </a:lnTo>
                    <a:cubicBezTo>
                      <a:pt x="24745" y="595019"/>
                      <a:pt x="19051" y="568253"/>
                      <a:pt x="19051" y="540156"/>
                    </a:cubicBezTo>
                    <a:lnTo>
                      <a:pt x="19051" y="331579"/>
                    </a:lnTo>
                    <a:cubicBezTo>
                      <a:pt x="19051" y="275386"/>
                      <a:pt x="41828" y="224513"/>
                      <a:pt x="78653" y="187688"/>
                    </a:cubicBezTo>
                    <a:lnTo>
                      <a:pt x="100892" y="172694"/>
                    </a:lnTo>
                    <a:lnTo>
                      <a:pt x="110119" y="155694"/>
                    </a:lnTo>
                    <a:cubicBezTo>
                      <a:pt x="173580" y="61759"/>
                      <a:pt x="281050" y="0"/>
                      <a:pt x="4029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C719246A-9BD4-4B00-887E-E1990A108C26}"/>
                  </a:ext>
                </a:extLst>
              </p:cNvPr>
              <p:cNvSpPr/>
              <p:nvPr/>
            </p:nvSpPr>
            <p:spPr bwMode="auto">
              <a:xfrm>
                <a:off x="4626970" y="2182258"/>
                <a:ext cx="1129746" cy="382971"/>
              </a:xfrm>
              <a:custGeom>
                <a:avLst/>
                <a:gdLst>
                  <a:gd name="connsiteX0" fmla="*/ 383893 w 1129746"/>
                  <a:gd name="connsiteY0" fmla="*/ 0 h 382971"/>
                  <a:gd name="connsiteX1" fmla="*/ 745852 w 1129746"/>
                  <a:gd name="connsiteY1" fmla="*/ 0 h 382971"/>
                  <a:gd name="connsiteX2" fmla="*/ 1038677 w 1129746"/>
                  <a:gd name="connsiteY2" fmla="*/ 155694 h 382971"/>
                  <a:gd name="connsiteX3" fmla="*/ 1047904 w 1129746"/>
                  <a:gd name="connsiteY3" fmla="*/ 172693 h 382971"/>
                  <a:gd name="connsiteX4" fmla="*/ 1070145 w 1129746"/>
                  <a:gd name="connsiteY4" fmla="*/ 187688 h 382971"/>
                  <a:gd name="connsiteX5" fmla="*/ 1129746 w 1129746"/>
                  <a:gd name="connsiteY5" fmla="*/ 331579 h 382971"/>
                  <a:gd name="connsiteX6" fmla="*/ 1129746 w 1129746"/>
                  <a:gd name="connsiteY6" fmla="*/ 382971 h 382971"/>
                  <a:gd name="connsiteX7" fmla="*/ 1086628 w 1129746"/>
                  <a:gd name="connsiteY7" fmla="*/ 321038 h 382971"/>
                  <a:gd name="connsiteX8" fmla="*/ 1063662 w 1129746"/>
                  <a:gd name="connsiteY8" fmla="*/ 306043 h 382971"/>
                  <a:gd name="connsiteX9" fmla="*/ 1054134 w 1129746"/>
                  <a:gd name="connsiteY9" fmla="*/ 289044 h 382971"/>
                  <a:gd name="connsiteX10" fmla="*/ 751756 w 1129746"/>
                  <a:gd name="connsiteY10" fmla="*/ 133350 h 382971"/>
                  <a:gd name="connsiteX11" fmla="*/ 377989 w 1129746"/>
                  <a:gd name="connsiteY11" fmla="*/ 133350 h 382971"/>
                  <a:gd name="connsiteX12" fmla="*/ 75612 w 1129746"/>
                  <a:gd name="connsiteY12" fmla="*/ 289044 h 382971"/>
                  <a:gd name="connsiteX13" fmla="*/ 66084 w 1129746"/>
                  <a:gd name="connsiteY13" fmla="*/ 306044 h 382971"/>
                  <a:gd name="connsiteX14" fmla="*/ 43119 w 1129746"/>
                  <a:gd name="connsiteY14" fmla="*/ 321038 h 382971"/>
                  <a:gd name="connsiteX15" fmla="*/ 0 w 1129746"/>
                  <a:gd name="connsiteY15" fmla="*/ 382971 h 382971"/>
                  <a:gd name="connsiteX16" fmla="*/ 0 w 1129746"/>
                  <a:gd name="connsiteY16" fmla="*/ 331579 h 382971"/>
                  <a:gd name="connsiteX17" fmla="*/ 59602 w 1129746"/>
                  <a:gd name="connsiteY17" fmla="*/ 187688 h 382971"/>
                  <a:gd name="connsiteX18" fmla="*/ 81841 w 1129746"/>
                  <a:gd name="connsiteY18" fmla="*/ 172694 h 382971"/>
                  <a:gd name="connsiteX19" fmla="*/ 91068 w 1129746"/>
                  <a:gd name="connsiteY19" fmla="*/ 155694 h 382971"/>
                  <a:gd name="connsiteX20" fmla="*/ 383893 w 1129746"/>
                  <a:gd name="connsiteY20" fmla="*/ 0 h 38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29746" h="382971">
                    <a:moveTo>
                      <a:pt x="383893" y="0"/>
                    </a:moveTo>
                    <a:lnTo>
                      <a:pt x="745852" y="0"/>
                    </a:lnTo>
                    <a:cubicBezTo>
                      <a:pt x="867747" y="0"/>
                      <a:pt x="975216" y="61759"/>
                      <a:pt x="1038677" y="155694"/>
                    </a:cubicBezTo>
                    <a:lnTo>
                      <a:pt x="1047904" y="172693"/>
                    </a:lnTo>
                    <a:lnTo>
                      <a:pt x="1070145" y="187688"/>
                    </a:lnTo>
                    <a:cubicBezTo>
                      <a:pt x="1106970" y="224513"/>
                      <a:pt x="1129746" y="275386"/>
                      <a:pt x="1129746" y="331579"/>
                    </a:cubicBezTo>
                    <a:lnTo>
                      <a:pt x="1129746" y="382971"/>
                    </a:lnTo>
                    <a:lnTo>
                      <a:pt x="1086628" y="321038"/>
                    </a:lnTo>
                    <a:lnTo>
                      <a:pt x="1063662" y="306043"/>
                    </a:lnTo>
                    <a:lnTo>
                      <a:pt x="1054134" y="289044"/>
                    </a:lnTo>
                    <a:cubicBezTo>
                      <a:pt x="988603" y="195109"/>
                      <a:pt x="877628" y="133350"/>
                      <a:pt x="751756" y="133350"/>
                    </a:cubicBezTo>
                    <a:lnTo>
                      <a:pt x="377989" y="133350"/>
                    </a:lnTo>
                    <a:cubicBezTo>
                      <a:pt x="252119" y="133350"/>
                      <a:pt x="141143" y="195109"/>
                      <a:pt x="75612" y="289044"/>
                    </a:cubicBezTo>
                    <a:lnTo>
                      <a:pt x="66084" y="306044"/>
                    </a:lnTo>
                    <a:lnTo>
                      <a:pt x="43119" y="321038"/>
                    </a:lnTo>
                    <a:lnTo>
                      <a:pt x="0" y="382971"/>
                    </a:lnTo>
                    <a:lnTo>
                      <a:pt x="0" y="331579"/>
                    </a:lnTo>
                    <a:cubicBezTo>
                      <a:pt x="0" y="275386"/>
                      <a:pt x="22777" y="224513"/>
                      <a:pt x="59602" y="187688"/>
                    </a:cubicBezTo>
                    <a:lnTo>
                      <a:pt x="81841" y="172694"/>
                    </a:lnTo>
                    <a:lnTo>
                      <a:pt x="91068" y="155694"/>
                    </a:lnTo>
                    <a:cubicBezTo>
                      <a:pt x="154529" y="61759"/>
                      <a:pt x="261999" y="0"/>
                      <a:pt x="38389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EF0FBAC7-C467-4710-BC82-195EB03CFDB0}"/>
                  </a:ext>
                </a:extLst>
              </p:cNvPr>
              <p:cNvSpPr/>
              <p:nvPr/>
            </p:nvSpPr>
            <p:spPr bwMode="auto">
              <a:xfrm>
                <a:off x="4792511" y="2232185"/>
                <a:ext cx="798664" cy="720565"/>
              </a:xfrm>
              <a:custGeom>
                <a:avLst/>
                <a:gdLst>
                  <a:gd name="connsiteX0" fmla="*/ 252613 w 861942"/>
                  <a:gd name="connsiteY0" fmla="*/ 0 h 860853"/>
                  <a:gd name="connsiteX1" fmla="*/ 614572 w 861942"/>
                  <a:gd name="connsiteY1" fmla="*/ 0 h 860853"/>
                  <a:gd name="connsiteX2" fmla="*/ 782898 w 861942"/>
                  <a:gd name="connsiteY2" fmla="*/ 42622 h 860853"/>
                  <a:gd name="connsiteX3" fmla="*/ 836131 w 861942"/>
                  <a:gd name="connsiteY3" fmla="*/ 80452 h 860853"/>
                  <a:gd name="connsiteX4" fmla="*/ 861942 w 861942"/>
                  <a:gd name="connsiteY4" fmla="*/ 860853 h 860853"/>
                  <a:gd name="connsiteX5" fmla="*/ 0 w 861942"/>
                  <a:gd name="connsiteY5" fmla="*/ 860853 h 860853"/>
                  <a:gd name="connsiteX6" fmla="*/ 25685 w 861942"/>
                  <a:gd name="connsiteY6" fmla="*/ 84268 h 860853"/>
                  <a:gd name="connsiteX7" fmla="*/ 84288 w 861942"/>
                  <a:gd name="connsiteY7" fmla="*/ 42622 h 860853"/>
                  <a:gd name="connsiteX8" fmla="*/ 252613 w 861942"/>
                  <a:gd name="connsiteY8" fmla="*/ 0 h 860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61942" h="860853">
                    <a:moveTo>
                      <a:pt x="252613" y="0"/>
                    </a:moveTo>
                    <a:lnTo>
                      <a:pt x="614572" y="0"/>
                    </a:lnTo>
                    <a:cubicBezTo>
                      <a:pt x="675520" y="0"/>
                      <a:pt x="732861" y="15440"/>
                      <a:pt x="782898" y="42622"/>
                    </a:cubicBezTo>
                    <a:lnTo>
                      <a:pt x="836131" y="80452"/>
                    </a:lnTo>
                    <a:lnTo>
                      <a:pt x="861942" y="860853"/>
                    </a:lnTo>
                    <a:lnTo>
                      <a:pt x="0" y="860853"/>
                    </a:lnTo>
                    <a:lnTo>
                      <a:pt x="25685" y="84268"/>
                    </a:lnTo>
                    <a:lnTo>
                      <a:pt x="84288" y="42622"/>
                    </a:lnTo>
                    <a:cubicBezTo>
                      <a:pt x="134325" y="15440"/>
                      <a:pt x="191666" y="0"/>
                      <a:pt x="25261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B95A021E-53DB-4F09-95DC-8CBCB59FC50C}"/>
                  </a:ext>
                </a:extLst>
              </p:cNvPr>
              <p:cNvSpPr/>
              <p:nvPr/>
            </p:nvSpPr>
            <p:spPr bwMode="auto">
              <a:xfrm>
                <a:off x="4778673" y="2242855"/>
                <a:ext cx="826341" cy="243040"/>
              </a:xfrm>
              <a:custGeom>
                <a:avLst/>
                <a:gdLst>
                  <a:gd name="connsiteX0" fmla="*/ 654115 w 826341"/>
                  <a:gd name="connsiteY0" fmla="*/ 0 h 243040"/>
                  <a:gd name="connsiteX1" fmla="*/ 682403 w 826341"/>
                  <a:gd name="connsiteY1" fmla="*/ 3564 h 243040"/>
                  <a:gd name="connsiteX2" fmla="*/ 762475 w 826341"/>
                  <a:gd name="connsiteY2" fmla="*/ 35068 h 243040"/>
                  <a:gd name="connsiteX3" fmla="*/ 826341 w 826341"/>
                  <a:gd name="connsiteY3" fmla="*/ 80455 h 243040"/>
                  <a:gd name="connsiteX4" fmla="*/ 826341 w 826341"/>
                  <a:gd name="connsiteY4" fmla="*/ 214335 h 243040"/>
                  <a:gd name="connsiteX5" fmla="*/ 797636 w 826341"/>
                  <a:gd name="connsiteY5" fmla="*/ 243040 h 243040"/>
                  <a:gd name="connsiteX6" fmla="*/ 682820 w 826341"/>
                  <a:gd name="connsiteY6" fmla="*/ 243040 h 243040"/>
                  <a:gd name="connsiteX7" fmla="*/ 654115 w 826341"/>
                  <a:gd name="connsiteY7" fmla="*/ 214335 h 243040"/>
                  <a:gd name="connsiteX8" fmla="*/ 172226 w 826341"/>
                  <a:gd name="connsiteY8" fmla="*/ 0 h 243040"/>
                  <a:gd name="connsiteX9" fmla="*/ 172226 w 826341"/>
                  <a:gd name="connsiteY9" fmla="*/ 214335 h 243040"/>
                  <a:gd name="connsiteX10" fmla="*/ 143521 w 826341"/>
                  <a:gd name="connsiteY10" fmla="*/ 243040 h 243040"/>
                  <a:gd name="connsiteX11" fmla="*/ 28705 w 826341"/>
                  <a:gd name="connsiteY11" fmla="*/ 243040 h 243040"/>
                  <a:gd name="connsiteX12" fmla="*/ 0 w 826341"/>
                  <a:gd name="connsiteY12" fmla="*/ 214335 h 243040"/>
                  <a:gd name="connsiteX13" fmla="*/ 0 w 826341"/>
                  <a:gd name="connsiteY13" fmla="*/ 80453 h 243040"/>
                  <a:gd name="connsiteX14" fmla="*/ 63865 w 826341"/>
                  <a:gd name="connsiteY14" fmla="*/ 35068 h 243040"/>
                  <a:gd name="connsiteX15" fmla="*/ 143937 w 826341"/>
                  <a:gd name="connsiteY15" fmla="*/ 3564 h 243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26341" h="243040">
                    <a:moveTo>
                      <a:pt x="654115" y="0"/>
                    </a:moveTo>
                    <a:lnTo>
                      <a:pt x="682403" y="3564"/>
                    </a:lnTo>
                    <a:cubicBezTo>
                      <a:pt x="710612" y="10821"/>
                      <a:pt x="737456" y="21477"/>
                      <a:pt x="762475" y="35068"/>
                    </a:cubicBezTo>
                    <a:lnTo>
                      <a:pt x="826341" y="80455"/>
                    </a:lnTo>
                    <a:lnTo>
                      <a:pt x="826341" y="214335"/>
                    </a:lnTo>
                    <a:cubicBezTo>
                      <a:pt x="826341" y="230188"/>
                      <a:pt x="813489" y="243040"/>
                      <a:pt x="797636" y="243040"/>
                    </a:cubicBezTo>
                    <a:lnTo>
                      <a:pt x="682820" y="243040"/>
                    </a:lnTo>
                    <a:cubicBezTo>
                      <a:pt x="666967" y="243040"/>
                      <a:pt x="654115" y="230188"/>
                      <a:pt x="654115" y="214335"/>
                    </a:cubicBezTo>
                    <a:close/>
                    <a:moveTo>
                      <a:pt x="172226" y="0"/>
                    </a:moveTo>
                    <a:lnTo>
                      <a:pt x="172226" y="214335"/>
                    </a:lnTo>
                    <a:cubicBezTo>
                      <a:pt x="172226" y="230188"/>
                      <a:pt x="159374" y="243040"/>
                      <a:pt x="143521" y="243040"/>
                    </a:cubicBezTo>
                    <a:lnTo>
                      <a:pt x="28705" y="243040"/>
                    </a:lnTo>
                    <a:cubicBezTo>
                      <a:pt x="12852" y="243040"/>
                      <a:pt x="0" y="230188"/>
                      <a:pt x="0" y="214335"/>
                    </a:cubicBezTo>
                    <a:lnTo>
                      <a:pt x="0" y="80453"/>
                    </a:lnTo>
                    <a:lnTo>
                      <a:pt x="63865" y="35068"/>
                    </a:lnTo>
                    <a:cubicBezTo>
                      <a:pt x="88884" y="21477"/>
                      <a:pt x="115728" y="10821"/>
                      <a:pt x="143937" y="356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四角形: 上の 2 つの角を丸める 57">
                <a:extLst>
                  <a:ext uri="{FF2B5EF4-FFF2-40B4-BE49-F238E27FC236}">
                    <a16:creationId xmlns:a16="http://schemas.microsoft.com/office/drawing/2014/main" id="{13B3FEA6-953A-4A15-B1A8-5C87ADDBC0F3}"/>
                  </a:ext>
                </a:extLst>
              </p:cNvPr>
              <p:cNvSpPr/>
              <p:nvPr/>
            </p:nvSpPr>
            <p:spPr bwMode="auto">
              <a:xfrm>
                <a:off x="4893670" y="3243263"/>
                <a:ext cx="596346" cy="1215022"/>
              </a:xfrm>
              <a:prstGeom prst="round2SameRect">
                <a:avLst>
                  <a:gd name="adj1" fmla="val 12674"/>
                  <a:gd name="adj2" fmla="val 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221C70CC-CD51-43C6-97E1-F81950A5B15F}"/>
                  </a:ext>
                </a:extLst>
              </p:cNvPr>
              <p:cNvSpPr/>
              <p:nvPr/>
            </p:nvSpPr>
            <p:spPr bwMode="auto">
              <a:xfrm>
                <a:off x="4761521" y="2744822"/>
                <a:ext cx="860645" cy="1449262"/>
              </a:xfrm>
              <a:custGeom>
                <a:avLst/>
                <a:gdLst>
                  <a:gd name="connsiteX0" fmla="*/ 373176 w 860645"/>
                  <a:gd name="connsiteY0" fmla="*/ 0 h 1449262"/>
                  <a:gd name="connsiteX1" fmla="*/ 487469 w 860645"/>
                  <a:gd name="connsiteY1" fmla="*/ 0 h 1449262"/>
                  <a:gd name="connsiteX2" fmla="*/ 796913 w 860645"/>
                  <a:gd name="connsiteY2" fmla="*/ 164530 h 1449262"/>
                  <a:gd name="connsiteX3" fmla="*/ 823034 w 860645"/>
                  <a:gd name="connsiteY3" fmla="*/ 212654 h 1449262"/>
                  <a:gd name="connsiteX4" fmla="*/ 584657 w 860645"/>
                  <a:gd name="connsiteY4" fmla="*/ 669697 h 1449262"/>
                  <a:gd name="connsiteX5" fmla="*/ 652800 w 860645"/>
                  <a:gd name="connsiteY5" fmla="*/ 709040 h 1449262"/>
                  <a:gd name="connsiteX6" fmla="*/ 860645 w 860645"/>
                  <a:gd name="connsiteY6" fmla="*/ 382224 h 1449262"/>
                  <a:gd name="connsiteX7" fmla="*/ 860645 w 860645"/>
                  <a:gd name="connsiteY7" fmla="*/ 414904 h 1449262"/>
                  <a:gd name="connsiteX8" fmla="*/ 860645 w 860645"/>
                  <a:gd name="connsiteY8" fmla="*/ 952261 h 1449262"/>
                  <a:gd name="connsiteX9" fmla="*/ 860645 w 860645"/>
                  <a:gd name="connsiteY9" fmla="*/ 1158183 h 1449262"/>
                  <a:gd name="connsiteX10" fmla="*/ 569566 w 860645"/>
                  <a:gd name="connsiteY10" fmla="*/ 1449262 h 1449262"/>
                  <a:gd name="connsiteX11" fmla="*/ 291079 w 860645"/>
                  <a:gd name="connsiteY11" fmla="*/ 1449262 h 1449262"/>
                  <a:gd name="connsiteX12" fmla="*/ 0 w 860645"/>
                  <a:gd name="connsiteY12" fmla="*/ 1158183 h 1449262"/>
                  <a:gd name="connsiteX13" fmla="*/ 0 w 860645"/>
                  <a:gd name="connsiteY13" fmla="*/ 952261 h 1449262"/>
                  <a:gd name="connsiteX14" fmla="*/ 0 w 860645"/>
                  <a:gd name="connsiteY14" fmla="*/ 414904 h 1449262"/>
                  <a:gd name="connsiteX15" fmla="*/ 0 w 860645"/>
                  <a:gd name="connsiteY15" fmla="*/ 382226 h 1449262"/>
                  <a:gd name="connsiteX16" fmla="*/ 207845 w 860645"/>
                  <a:gd name="connsiteY16" fmla="*/ 709041 h 1449262"/>
                  <a:gd name="connsiteX17" fmla="*/ 275988 w 860645"/>
                  <a:gd name="connsiteY17" fmla="*/ 669698 h 1449262"/>
                  <a:gd name="connsiteX18" fmla="*/ 37612 w 860645"/>
                  <a:gd name="connsiteY18" fmla="*/ 212655 h 1449262"/>
                  <a:gd name="connsiteX19" fmla="*/ 63733 w 860645"/>
                  <a:gd name="connsiteY19" fmla="*/ 164530 h 1449262"/>
                  <a:gd name="connsiteX20" fmla="*/ 373176 w 860645"/>
                  <a:gd name="connsiteY20" fmla="*/ 0 h 1449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0645" h="1449262">
                    <a:moveTo>
                      <a:pt x="373176" y="0"/>
                    </a:moveTo>
                    <a:lnTo>
                      <a:pt x="487469" y="0"/>
                    </a:lnTo>
                    <a:cubicBezTo>
                      <a:pt x="616281" y="0"/>
                      <a:pt x="729850" y="65265"/>
                      <a:pt x="796913" y="164530"/>
                    </a:cubicBezTo>
                    <a:lnTo>
                      <a:pt x="823034" y="212654"/>
                    </a:lnTo>
                    <a:lnTo>
                      <a:pt x="584657" y="669697"/>
                    </a:lnTo>
                    <a:lnTo>
                      <a:pt x="652800" y="709040"/>
                    </a:lnTo>
                    <a:lnTo>
                      <a:pt x="860645" y="382224"/>
                    </a:lnTo>
                    <a:lnTo>
                      <a:pt x="860645" y="414904"/>
                    </a:lnTo>
                    <a:lnTo>
                      <a:pt x="860645" y="952261"/>
                    </a:lnTo>
                    <a:lnTo>
                      <a:pt x="860645" y="1158183"/>
                    </a:lnTo>
                    <a:cubicBezTo>
                      <a:pt x="860645" y="1318941"/>
                      <a:pt x="730324" y="1449262"/>
                      <a:pt x="569566" y="1449262"/>
                    </a:cubicBezTo>
                    <a:lnTo>
                      <a:pt x="291079" y="1449262"/>
                    </a:lnTo>
                    <a:cubicBezTo>
                      <a:pt x="130321" y="1449262"/>
                      <a:pt x="0" y="1318941"/>
                      <a:pt x="0" y="1158183"/>
                    </a:cubicBezTo>
                    <a:lnTo>
                      <a:pt x="0" y="952261"/>
                    </a:lnTo>
                    <a:lnTo>
                      <a:pt x="0" y="414904"/>
                    </a:lnTo>
                    <a:lnTo>
                      <a:pt x="0" y="382226"/>
                    </a:lnTo>
                    <a:lnTo>
                      <a:pt x="207845" y="709041"/>
                    </a:lnTo>
                    <a:lnTo>
                      <a:pt x="275988" y="669698"/>
                    </a:lnTo>
                    <a:lnTo>
                      <a:pt x="37612" y="212655"/>
                    </a:lnTo>
                    <a:lnTo>
                      <a:pt x="63733" y="164530"/>
                    </a:lnTo>
                    <a:cubicBezTo>
                      <a:pt x="130795" y="65265"/>
                      <a:pt x="244364" y="0"/>
                      <a:pt x="373176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B1FD7511-7991-4041-8C1B-ACEE43EC86A6}"/>
                  </a:ext>
                </a:extLst>
              </p:cNvPr>
              <p:cNvSpPr/>
              <p:nvPr/>
            </p:nvSpPr>
            <p:spPr bwMode="auto">
              <a:xfrm>
                <a:off x="4893670" y="3260457"/>
                <a:ext cx="596346" cy="1215022"/>
              </a:xfrm>
              <a:prstGeom prst="round2SameRect">
                <a:avLst>
                  <a:gd name="adj1" fmla="val 12674"/>
                  <a:gd name="adj2" fmla="val 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四角形: 上の 2 つの角を切り取る 60">
                <a:extLst>
                  <a:ext uri="{FF2B5EF4-FFF2-40B4-BE49-F238E27FC236}">
                    <a16:creationId xmlns:a16="http://schemas.microsoft.com/office/drawing/2014/main" id="{9DE1A50B-60FE-4971-A2A3-201659B18013}"/>
                  </a:ext>
                </a:extLst>
              </p:cNvPr>
              <p:cNvSpPr/>
              <p:nvPr/>
            </p:nvSpPr>
            <p:spPr bwMode="auto">
              <a:xfrm flipV="1">
                <a:off x="4635912" y="4458285"/>
                <a:ext cx="1111863" cy="187533"/>
              </a:xfrm>
              <a:prstGeom prst="snip2SameRect">
                <a:avLst>
                  <a:gd name="adj1" fmla="val 45100"/>
                  <a:gd name="adj2" fmla="val 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四角形: 上の 2 つの角を切り取る 61">
                <a:extLst>
                  <a:ext uri="{FF2B5EF4-FFF2-40B4-BE49-F238E27FC236}">
                    <a16:creationId xmlns:a16="http://schemas.microsoft.com/office/drawing/2014/main" id="{1E43FB5E-C0C1-4F1C-898C-0630C6609114}"/>
                  </a:ext>
                </a:extLst>
              </p:cNvPr>
              <p:cNvSpPr/>
              <p:nvPr/>
            </p:nvSpPr>
            <p:spPr bwMode="auto">
              <a:xfrm flipV="1">
                <a:off x="4635912" y="4395788"/>
                <a:ext cx="1111863" cy="228309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四角形: 上の 2 つの角を切り取る 62">
                <a:extLst>
                  <a:ext uri="{FF2B5EF4-FFF2-40B4-BE49-F238E27FC236}">
                    <a16:creationId xmlns:a16="http://schemas.microsoft.com/office/drawing/2014/main" id="{E0949DB2-C8BE-4EC2-82DB-A423EAD25530}"/>
                  </a:ext>
                </a:extLst>
              </p:cNvPr>
              <p:cNvSpPr/>
              <p:nvPr/>
            </p:nvSpPr>
            <p:spPr bwMode="auto">
              <a:xfrm flipV="1">
                <a:off x="4848547" y="4393552"/>
                <a:ext cx="686592" cy="228309"/>
              </a:xfrm>
              <a:prstGeom prst="snip2SameRect">
                <a:avLst>
                  <a:gd name="adj1" fmla="val 23050"/>
                  <a:gd name="adj2" fmla="val 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9" name="四角形: 上の 2 つの角を丸める 48">
              <a:extLst>
                <a:ext uri="{FF2B5EF4-FFF2-40B4-BE49-F238E27FC236}">
                  <a16:creationId xmlns:a16="http://schemas.microsoft.com/office/drawing/2014/main" id="{9525E8BD-F688-4EA0-B306-9F32087CCA6E}"/>
                </a:ext>
              </a:extLst>
            </p:cNvPr>
            <p:cNvSpPr/>
            <p:nvPr/>
          </p:nvSpPr>
          <p:spPr bwMode="auto">
            <a:xfrm rot="20700000">
              <a:off x="6462543" y="1432796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四角形: 上の 2 つの角を丸める 49">
              <a:extLst>
                <a:ext uri="{FF2B5EF4-FFF2-40B4-BE49-F238E27FC236}">
                  <a16:creationId xmlns:a16="http://schemas.microsoft.com/office/drawing/2014/main" id="{F97EC80C-234E-4737-8F9F-2F39B67E34C3}"/>
                </a:ext>
              </a:extLst>
            </p:cNvPr>
            <p:cNvSpPr/>
            <p:nvPr/>
          </p:nvSpPr>
          <p:spPr bwMode="auto">
            <a:xfrm rot="900000" flipH="1">
              <a:off x="7108137" y="1432797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A064BBFE-BAAA-4071-89EB-CE241E32BBF0}"/>
              </a:ext>
            </a:extLst>
          </p:cNvPr>
          <p:cNvGrpSpPr/>
          <p:nvPr/>
        </p:nvGrpSpPr>
        <p:grpSpPr>
          <a:xfrm>
            <a:off x="4574501" y="865159"/>
            <a:ext cx="758335" cy="1546452"/>
            <a:chOff x="4574501" y="865159"/>
            <a:chExt cx="758335" cy="1546452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C1A0688D-9FB0-4BFD-AEC0-2E8860AD094D}"/>
                </a:ext>
              </a:extLst>
            </p:cNvPr>
            <p:cNvGrpSpPr/>
            <p:nvPr/>
          </p:nvGrpSpPr>
          <p:grpSpPr>
            <a:xfrm>
              <a:off x="4574501" y="865159"/>
              <a:ext cx="758335" cy="1546452"/>
              <a:chOff x="5961687" y="2341353"/>
              <a:chExt cx="1472575" cy="3002983"/>
            </a:xfrm>
          </p:grpSpPr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62D84FF3-49DB-4432-A68D-F9953BBB180C}"/>
                  </a:ext>
                </a:extLst>
              </p:cNvPr>
              <p:cNvSpPr/>
              <p:nvPr/>
            </p:nvSpPr>
            <p:spPr bwMode="auto">
              <a:xfrm>
                <a:off x="5961687" y="4393562"/>
                <a:ext cx="1472575" cy="475598"/>
              </a:xfrm>
              <a:prstGeom prst="roundRect">
                <a:avLst>
                  <a:gd name="adj" fmla="val 2389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四角形: 角を丸くする 68">
                <a:extLst>
                  <a:ext uri="{FF2B5EF4-FFF2-40B4-BE49-F238E27FC236}">
                    <a16:creationId xmlns:a16="http://schemas.microsoft.com/office/drawing/2014/main" id="{332048E0-C544-48D3-A329-1676154D32F8}"/>
                  </a:ext>
                </a:extLst>
              </p:cNvPr>
              <p:cNvSpPr/>
              <p:nvPr/>
            </p:nvSpPr>
            <p:spPr bwMode="auto">
              <a:xfrm>
                <a:off x="5961687" y="2755262"/>
                <a:ext cx="1472575" cy="475598"/>
              </a:xfrm>
              <a:prstGeom prst="roundRect">
                <a:avLst>
                  <a:gd name="adj" fmla="val 1688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B374126B-73DA-467C-8AC3-077DC22CAF58}"/>
                  </a:ext>
                </a:extLst>
              </p:cNvPr>
              <p:cNvGrpSpPr/>
              <p:nvPr/>
            </p:nvGrpSpPr>
            <p:grpSpPr>
              <a:xfrm>
                <a:off x="6007038" y="2341353"/>
                <a:ext cx="1377112" cy="2925069"/>
                <a:chOff x="6019052" y="2341353"/>
                <a:chExt cx="1377112" cy="2925069"/>
              </a:xfrm>
            </p:grpSpPr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C15A2F7E-CBF6-4274-9F6F-474E25B42F6B}"/>
                    </a:ext>
                  </a:extLst>
                </p:cNvPr>
                <p:cNvSpPr/>
                <p:nvPr/>
              </p:nvSpPr>
              <p:spPr bwMode="auto">
                <a:xfrm>
                  <a:off x="6019052" y="2398622"/>
                  <a:ext cx="1377112" cy="2826770"/>
                </a:xfrm>
                <a:custGeom>
                  <a:avLst/>
                  <a:gdLst>
                    <a:gd name="connsiteX0" fmla="*/ 511493 w 1377112"/>
                    <a:gd name="connsiteY0" fmla="*/ 0 h 2826770"/>
                    <a:gd name="connsiteX1" fmla="*/ 865619 w 1377112"/>
                    <a:gd name="connsiteY1" fmla="*/ 0 h 2826770"/>
                    <a:gd name="connsiteX2" fmla="*/ 1050414 w 1377112"/>
                    <a:gd name="connsiteY2" fmla="*/ 56447 h 2826770"/>
                    <a:gd name="connsiteX3" fmla="*/ 1092567 w 1377112"/>
                    <a:gd name="connsiteY3" fmla="*/ 91227 h 2826770"/>
                    <a:gd name="connsiteX4" fmla="*/ 1122457 w 1377112"/>
                    <a:gd name="connsiteY4" fmla="*/ 100505 h 2826770"/>
                    <a:gd name="connsiteX5" fmla="*/ 1372348 w 1377112"/>
                    <a:gd name="connsiteY5" fmla="*/ 477503 h 2826770"/>
                    <a:gd name="connsiteX6" fmla="*/ 1372348 w 1377112"/>
                    <a:gd name="connsiteY6" fmla="*/ 907908 h 2826770"/>
                    <a:gd name="connsiteX7" fmla="*/ 1364036 w 1377112"/>
                    <a:gd name="connsiteY7" fmla="*/ 990366 h 2826770"/>
                    <a:gd name="connsiteX8" fmla="*/ 1348536 w 1377112"/>
                    <a:gd name="connsiteY8" fmla="*/ 1040298 h 2826770"/>
                    <a:gd name="connsiteX9" fmla="*/ 1348536 w 1377112"/>
                    <a:gd name="connsiteY9" fmla="*/ 1608460 h 2826770"/>
                    <a:gd name="connsiteX10" fmla="*/ 1339749 w 1377112"/>
                    <a:gd name="connsiteY10" fmla="*/ 1695624 h 2826770"/>
                    <a:gd name="connsiteX11" fmla="*/ 1319213 w 1377112"/>
                    <a:gd name="connsiteY11" fmla="*/ 1761780 h 2826770"/>
                    <a:gd name="connsiteX12" fmla="*/ 1319213 w 1377112"/>
                    <a:gd name="connsiteY12" fmla="*/ 2015122 h 2826770"/>
                    <a:gd name="connsiteX13" fmla="*/ 1324438 w 1377112"/>
                    <a:gd name="connsiteY13" fmla="*/ 2021454 h 2826770"/>
                    <a:gd name="connsiteX14" fmla="*/ 1377112 w 1377112"/>
                    <a:gd name="connsiteY14" fmla="*/ 2193898 h 2826770"/>
                    <a:gd name="connsiteX15" fmla="*/ 1377112 w 1377112"/>
                    <a:gd name="connsiteY15" fmla="*/ 2518344 h 2826770"/>
                    <a:gd name="connsiteX16" fmla="*/ 1068686 w 1377112"/>
                    <a:gd name="connsiteY16" fmla="*/ 2826770 h 2826770"/>
                    <a:gd name="connsiteX17" fmla="*/ 308426 w 1377112"/>
                    <a:gd name="connsiteY17" fmla="*/ 2826770 h 2826770"/>
                    <a:gd name="connsiteX18" fmla="*/ 0 w 1377112"/>
                    <a:gd name="connsiteY18" fmla="*/ 2518344 h 2826770"/>
                    <a:gd name="connsiteX19" fmla="*/ 0 w 1377112"/>
                    <a:gd name="connsiteY19" fmla="*/ 2193898 h 2826770"/>
                    <a:gd name="connsiteX20" fmla="*/ 52675 w 1377112"/>
                    <a:gd name="connsiteY20" fmla="*/ 2021454 h 2826770"/>
                    <a:gd name="connsiteX21" fmla="*/ 57898 w 1377112"/>
                    <a:gd name="connsiteY21" fmla="*/ 2015123 h 2826770"/>
                    <a:gd name="connsiteX22" fmla="*/ 57898 w 1377112"/>
                    <a:gd name="connsiteY22" fmla="*/ 1761777 h 2826770"/>
                    <a:gd name="connsiteX23" fmla="*/ 37363 w 1377112"/>
                    <a:gd name="connsiteY23" fmla="*/ 1695624 h 2826770"/>
                    <a:gd name="connsiteX24" fmla="*/ 28576 w 1377112"/>
                    <a:gd name="connsiteY24" fmla="*/ 1608460 h 2826770"/>
                    <a:gd name="connsiteX25" fmla="*/ 28576 w 1377112"/>
                    <a:gd name="connsiteY25" fmla="*/ 1040298 h 2826770"/>
                    <a:gd name="connsiteX26" fmla="*/ 13077 w 1377112"/>
                    <a:gd name="connsiteY26" fmla="*/ 990366 h 2826770"/>
                    <a:gd name="connsiteX27" fmla="*/ 4764 w 1377112"/>
                    <a:gd name="connsiteY27" fmla="*/ 907908 h 2826770"/>
                    <a:gd name="connsiteX28" fmla="*/ 4764 w 1377112"/>
                    <a:gd name="connsiteY28" fmla="*/ 477503 h 2826770"/>
                    <a:gd name="connsiteX29" fmla="*/ 254655 w 1377112"/>
                    <a:gd name="connsiteY29" fmla="*/ 100505 h 2826770"/>
                    <a:gd name="connsiteX30" fmla="*/ 284545 w 1377112"/>
                    <a:gd name="connsiteY30" fmla="*/ 91227 h 2826770"/>
                    <a:gd name="connsiteX31" fmla="*/ 326698 w 1377112"/>
                    <a:gd name="connsiteY31" fmla="*/ 56447 h 2826770"/>
                    <a:gd name="connsiteX32" fmla="*/ 511493 w 1377112"/>
                    <a:gd name="connsiteY32" fmla="*/ 0 h 282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377112" h="2826770">
                      <a:moveTo>
                        <a:pt x="511493" y="0"/>
                      </a:moveTo>
                      <a:lnTo>
                        <a:pt x="865619" y="0"/>
                      </a:lnTo>
                      <a:cubicBezTo>
                        <a:pt x="934071" y="0"/>
                        <a:pt x="997663" y="20809"/>
                        <a:pt x="1050414" y="56447"/>
                      </a:cubicBezTo>
                      <a:lnTo>
                        <a:pt x="1092567" y="91227"/>
                      </a:lnTo>
                      <a:lnTo>
                        <a:pt x="1122457" y="100505"/>
                      </a:lnTo>
                      <a:cubicBezTo>
                        <a:pt x="1269308" y="162618"/>
                        <a:pt x="1372348" y="308027"/>
                        <a:pt x="1372348" y="477503"/>
                      </a:cubicBezTo>
                      <a:lnTo>
                        <a:pt x="1372348" y="907908"/>
                      </a:lnTo>
                      <a:cubicBezTo>
                        <a:pt x="1372348" y="936154"/>
                        <a:pt x="1369486" y="963732"/>
                        <a:pt x="1364036" y="990366"/>
                      </a:cubicBezTo>
                      <a:lnTo>
                        <a:pt x="1348536" y="1040298"/>
                      </a:lnTo>
                      <a:lnTo>
                        <a:pt x="1348536" y="1608460"/>
                      </a:lnTo>
                      <a:cubicBezTo>
                        <a:pt x="1348536" y="1638318"/>
                        <a:pt x="1345511" y="1667469"/>
                        <a:pt x="1339749" y="1695624"/>
                      </a:cubicBezTo>
                      <a:lnTo>
                        <a:pt x="1319213" y="1761780"/>
                      </a:lnTo>
                      <a:lnTo>
                        <a:pt x="1319213" y="2015122"/>
                      </a:lnTo>
                      <a:lnTo>
                        <a:pt x="1324438" y="2021454"/>
                      </a:lnTo>
                      <a:cubicBezTo>
                        <a:pt x="1357694" y="2070679"/>
                        <a:pt x="1377112" y="2130021"/>
                        <a:pt x="1377112" y="2193898"/>
                      </a:cubicBezTo>
                      <a:lnTo>
                        <a:pt x="1377112" y="2518344"/>
                      </a:lnTo>
                      <a:cubicBezTo>
                        <a:pt x="1377112" y="2688683"/>
                        <a:pt x="1239025" y="2826770"/>
                        <a:pt x="1068686" y="2826770"/>
                      </a:cubicBezTo>
                      <a:lnTo>
                        <a:pt x="308426" y="2826770"/>
                      </a:lnTo>
                      <a:cubicBezTo>
                        <a:pt x="138087" y="2826770"/>
                        <a:pt x="0" y="2688683"/>
                        <a:pt x="0" y="2518344"/>
                      </a:cubicBezTo>
                      <a:lnTo>
                        <a:pt x="0" y="2193898"/>
                      </a:lnTo>
                      <a:cubicBezTo>
                        <a:pt x="0" y="2130021"/>
                        <a:pt x="19419" y="2070679"/>
                        <a:pt x="52675" y="2021454"/>
                      </a:cubicBezTo>
                      <a:lnTo>
                        <a:pt x="57898" y="2015123"/>
                      </a:lnTo>
                      <a:lnTo>
                        <a:pt x="57898" y="1761777"/>
                      </a:lnTo>
                      <a:lnTo>
                        <a:pt x="37363" y="1695624"/>
                      </a:lnTo>
                      <a:cubicBezTo>
                        <a:pt x="31602" y="1667469"/>
                        <a:pt x="28576" y="1638318"/>
                        <a:pt x="28576" y="1608460"/>
                      </a:cubicBezTo>
                      <a:lnTo>
                        <a:pt x="28576" y="1040298"/>
                      </a:lnTo>
                      <a:lnTo>
                        <a:pt x="13077" y="990366"/>
                      </a:lnTo>
                      <a:cubicBezTo>
                        <a:pt x="7627" y="963732"/>
                        <a:pt x="4764" y="936154"/>
                        <a:pt x="4764" y="907908"/>
                      </a:cubicBezTo>
                      <a:lnTo>
                        <a:pt x="4764" y="477503"/>
                      </a:lnTo>
                      <a:cubicBezTo>
                        <a:pt x="4764" y="308027"/>
                        <a:pt x="107805" y="162618"/>
                        <a:pt x="254655" y="100505"/>
                      </a:cubicBezTo>
                      <a:lnTo>
                        <a:pt x="284545" y="91227"/>
                      </a:lnTo>
                      <a:lnTo>
                        <a:pt x="326698" y="56447"/>
                      </a:lnTo>
                      <a:cubicBezTo>
                        <a:pt x="379449" y="20809"/>
                        <a:pt x="443041" y="0"/>
                        <a:pt x="511493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" name="四角形: 角を丸くする 74">
                  <a:extLst>
                    <a:ext uri="{FF2B5EF4-FFF2-40B4-BE49-F238E27FC236}">
                      <a16:creationId xmlns:a16="http://schemas.microsoft.com/office/drawing/2014/main" id="{8E8EA8D5-9830-4F9F-8A4A-8627873B3389}"/>
                    </a:ext>
                  </a:extLst>
                </p:cNvPr>
                <p:cNvSpPr/>
                <p:nvPr/>
              </p:nvSpPr>
              <p:spPr bwMode="auto">
                <a:xfrm>
                  <a:off x="6404816" y="2398622"/>
                  <a:ext cx="605584" cy="1143775"/>
                </a:xfrm>
                <a:prstGeom prst="roundRect">
                  <a:avLst>
                    <a:gd name="adj" fmla="val 32766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537FE7E5-7644-4114-8AED-40488319BD6A}"/>
                    </a:ext>
                  </a:extLst>
                </p:cNvPr>
                <p:cNvSpPr/>
                <p:nvPr/>
              </p:nvSpPr>
              <p:spPr bwMode="auto">
                <a:xfrm>
                  <a:off x="6061601" y="2341353"/>
                  <a:ext cx="1292014" cy="306622"/>
                </a:xfrm>
                <a:custGeom>
                  <a:avLst/>
                  <a:gdLst>
                    <a:gd name="connsiteX0" fmla="*/ 468944 w 1292014"/>
                    <a:gd name="connsiteY0" fmla="*/ 0 h 306622"/>
                    <a:gd name="connsiteX1" fmla="*/ 823070 w 1292014"/>
                    <a:gd name="connsiteY1" fmla="*/ 0 h 306622"/>
                    <a:gd name="connsiteX2" fmla="*/ 1007865 w 1292014"/>
                    <a:gd name="connsiteY2" fmla="*/ 56447 h 306622"/>
                    <a:gd name="connsiteX3" fmla="*/ 1050018 w 1292014"/>
                    <a:gd name="connsiteY3" fmla="*/ 91227 h 306622"/>
                    <a:gd name="connsiteX4" fmla="*/ 1079908 w 1292014"/>
                    <a:gd name="connsiteY4" fmla="*/ 100505 h 306622"/>
                    <a:gd name="connsiteX5" fmla="*/ 1289453 w 1292014"/>
                    <a:gd name="connsiteY5" fmla="*/ 300119 h 306622"/>
                    <a:gd name="connsiteX6" fmla="*/ 1292014 w 1292014"/>
                    <a:gd name="connsiteY6" fmla="*/ 306621 h 306622"/>
                    <a:gd name="connsiteX7" fmla="*/ 1233063 w 1292014"/>
                    <a:gd name="connsiteY7" fmla="*/ 247507 h 306622"/>
                    <a:gd name="connsiteX8" fmla="*/ 1122217 w 1292014"/>
                    <a:gd name="connsiteY8" fmla="*/ 186230 h 306622"/>
                    <a:gd name="connsiteX9" fmla="*/ 1089412 w 1292014"/>
                    <a:gd name="connsiteY9" fmla="*/ 176952 h 306622"/>
                    <a:gd name="connsiteX10" fmla="*/ 1043149 w 1292014"/>
                    <a:gd name="connsiteY10" fmla="*/ 142172 h 306622"/>
                    <a:gd name="connsiteX11" fmla="*/ 840335 w 1292014"/>
                    <a:gd name="connsiteY11" fmla="*/ 85725 h 306622"/>
                    <a:gd name="connsiteX12" fmla="*/ 451679 w 1292014"/>
                    <a:gd name="connsiteY12" fmla="*/ 85725 h 306622"/>
                    <a:gd name="connsiteX13" fmla="*/ 248865 w 1292014"/>
                    <a:gd name="connsiteY13" fmla="*/ 142172 h 306622"/>
                    <a:gd name="connsiteX14" fmla="*/ 202602 w 1292014"/>
                    <a:gd name="connsiteY14" fmla="*/ 176952 h 306622"/>
                    <a:gd name="connsiteX15" fmla="*/ 169798 w 1292014"/>
                    <a:gd name="connsiteY15" fmla="*/ 186230 h 306622"/>
                    <a:gd name="connsiteX16" fmla="*/ 58952 w 1292014"/>
                    <a:gd name="connsiteY16" fmla="*/ 247507 h 306622"/>
                    <a:gd name="connsiteX17" fmla="*/ 0 w 1292014"/>
                    <a:gd name="connsiteY17" fmla="*/ 306622 h 306622"/>
                    <a:gd name="connsiteX18" fmla="*/ 2562 w 1292014"/>
                    <a:gd name="connsiteY18" fmla="*/ 300119 h 306622"/>
                    <a:gd name="connsiteX19" fmla="*/ 212106 w 1292014"/>
                    <a:gd name="connsiteY19" fmla="*/ 100505 h 306622"/>
                    <a:gd name="connsiteX20" fmla="*/ 241996 w 1292014"/>
                    <a:gd name="connsiteY20" fmla="*/ 91227 h 306622"/>
                    <a:gd name="connsiteX21" fmla="*/ 284149 w 1292014"/>
                    <a:gd name="connsiteY21" fmla="*/ 56447 h 306622"/>
                    <a:gd name="connsiteX22" fmla="*/ 468944 w 1292014"/>
                    <a:gd name="connsiteY22" fmla="*/ 0 h 3066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292014" h="306622">
                      <a:moveTo>
                        <a:pt x="468944" y="0"/>
                      </a:moveTo>
                      <a:lnTo>
                        <a:pt x="823070" y="0"/>
                      </a:lnTo>
                      <a:cubicBezTo>
                        <a:pt x="891522" y="0"/>
                        <a:pt x="955114" y="20809"/>
                        <a:pt x="1007865" y="56447"/>
                      </a:cubicBezTo>
                      <a:lnTo>
                        <a:pt x="1050018" y="91227"/>
                      </a:lnTo>
                      <a:lnTo>
                        <a:pt x="1079908" y="100505"/>
                      </a:lnTo>
                      <a:cubicBezTo>
                        <a:pt x="1171690" y="139326"/>
                        <a:pt x="1246358" y="210684"/>
                        <a:pt x="1289453" y="300119"/>
                      </a:cubicBezTo>
                      <a:lnTo>
                        <a:pt x="1292014" y="306621"/>
                      </a:lnTo>
                      <a:lnTo>
                        <a:pt x="1233063" y="247507"/>
                      </a:lnTo>
                      <a:cubicBezTo>
                        <a:pt x="1199797" y="222493"/>
                        <a:pt x="1162510" y="201758"/>
                        <a:pt x="1122217" y="186230"/>
                      </a:cubicBezTo>
                      <a:lnTo>
                        <a:pt x="1089412" y="176952"/>
                      </a:lnTo>
                      <a:lnTo>
                        <a:pt x="1043149" y="142172"/>
                      </a:lnTo>
                      <a:cubicBezTo>
                        <a:pt x="985255" y="106534"/>
                        <a:pt x="915462" y="85725"/>
                        <a:pt x="840335" y="85725"/>
                      </a:cubicBezTo>
                      <a:lnTo>
                        <a:pt x="451679" y="85725"/>
                      </a:lnTo>
                      <a:cubicBezTo>
                        <a:pt x="376553" y="85725"/>
                        <a:pt x="306760" y="106534"/>
                        <a:pt x="248865" y="142172"/>
                      </a:cubicBezTo>
                      <a:lnTo>
                        <a:pt x="202602" y="176952"/>
                      </a:lnTo>
                      <a:lnTo>
                        <a:pt x="169798" y="186230"/>
                      </a:lnTo>
                      <a:cubicBezTo>
                        <a:pt x="129506" y="201758"/>
                        <a:pt x="92218" y="222493"/>
                        <a:pt x="58952" y="247507"/>
                      </a:cubicBezTo>
                      <a:lnTo>
                        <a:pt x="0" y="306622"/>
                      </a:lnTo>
                      <a:lnTo>
                        <a:pt x="2562" y="300119"/>
                      </a:lnTo>
                      <a:cubicBezTo>
                        <a:pt x="45657" y="210684"/>
                        <a:pt x="120325" y="139326"/>
                        <a:pt x="212106" y="100505"/>
                      </a:cubicBezTo>
                      <a:lnTo>
                        <a:pt x="241996" y="91227"/>
                      </a:lnTo>
                      <a:lnTo>
                        <a:pt x="284149" y="56447"/>
                      </a:lnTo>
                      <a:cubicBezTo>
                        <a:pt x="336900" y="20809"/>
                        <a:pt x="400492" y="0"/>
                        <a:pt x="4689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4AD2FEE0-6BEE-4C94-84A7-0671FF350EDF}"/>
                    </a:ext>
                  </a:extLst>
                </p:cNvPr>
                <p:cNvSpPr/>
                <p:nvPr/>
              </p:nvSpPr>
              <p:spPr bwMode="auto">
                <a:xfrm flipV="1">
                  <a:off x="6197081" y="3264493"/>
                  <a:ext cx="1021056" cy="469106"/>
                </a:xfrm>
                <a:custGeom>
                  <a:avLst/>
                  <a:gdLst>
                    <a:gd name="connsiteX0" fmla="*/ 510527 w 1021056"/>
                    <a:gd name="connsiteY0" fmla="*/ 469106 h 469106"/>
                    <a:gd name="connsiteX1" fmla="*/ 1019678 w 1021056"/>
                    <a:gd name="connsiteY1" fmla="*/ 280604 h 469106"/>
                    <a:gd name="connsiteX2" fmla="*/ 1021056 w 1021056"/>
                    <a:gd name="connsiteY2" fmla="*/ 278836 h 469106"/>
                    <a:gd name="connsiteX3" fmla="*/ 858512 w 1021056"/>
                    <a:gd name="connsiteY3" fmla="*/ 0 h 469106"/>
                    <a:gd name="connsiteX4" fmla="*/ 782069 w 1021056"/>
                    <a:gd name="connsiteY4" fmla="*/ 7530 h 469106"/>
                    <a:gd name="connsiteX5" fmla="*/ 510527 w 1021056"/>
                    <a:gd name="connsiteY5" fmla="*/ 16216 h 469106"/>
                    <a:gd name="connsiteX6" fmla="*/ 238986 w 1021056"/>
                    <a:gd name="connsiteY6" fmla="*/ 7530 h 469106"/>
                    <a:gd name="connsiteX7" fmla="*/ 162544 w 1021056"/>
                    <a:gd name="connsiteY7" fmla="*/ 0 h 469106"/>
                    <a:gd name="connsiteX8" fmla="*/ 0 w 1021056"/>
                    <a:gd name="connsiteY8" fmla="*/ 278838 h 469106"/>
                    <a:gd name="connsiteX9" fmla="*/ 1376 w 1021056"/>
                    <a:gd name="connsiteY9" fmla="*/ 280604 h 469106"/>
                    <a:gd name="connsiteX10" fmla="*/ 510527 w 1021056"/>
                    <a:gd name="connsiteY10" fmla="*/ 469106 h 469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21056" h="469106">
                      <a:moveTo>
                        <a:pt x="510527" y="469106"/>
                      </a:moveTo>
                      <a:cubicBezTo>
                        <a:pt x="722472" y="469106"/>
                        <a:pt x="909335" y="394333"/>
                        <a:pt x="1019678" y="280604"/>
                      </a:cubicBezTo>
                      <a:lnTo>
                        <a:pt x="1021056" y="278836"/>
                      </a:lnTo>
                      <a:lnTo>
                        <a:pt x="858512" y="0"/>
                      </a:lnTo>
                      <a:lnTo>
                        <a:pt x="782069" y="7530"/>
                      </a:lnTo>
                      <a:cubicBezTo>
                        <a:pt x="694359" y="13225"/>
                        <a:pt x="603544" y="16216"/>
                        <a:pt x="510527" y="16216"/>
                      </a:cubicBezTo>
                      <a:cubicBezTo>
                        <a:pt x="417511" y="16216"/>
                        <a:pt x="326697" y="13225"/>
                        <a:pt x="238986" y="7530"/>
                      </a:cubicBezTo>
                      <a:lnTo>
                        <a:pt x="162544" y="0"/>
                      </a:lnTo>
                      <a:lnTo>
                        <a:pt x="0" y="278838"/>
                      </a:lnTo>
                      <a:lnTo>
                        <a:pt x="1376" y="280604"/>
                      </a:lnTo>
                      <a:cubicBezTo>
                        <a:pt x="111719" y="394333"/>
                        <a:pt x="298583" y="469106"/>
                        <a:pt x="510527" y="469106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A6813B00-E89B-4C7D-AD21-E3BD98703F46}"/>
                    </a:ext>
                  </a:extLst>
                </p:cNvPr>
                <p:cNvSpPr/>
                <p:nvPr/>
              </p:nvSpPr>
              <p:spPr bwMode="auto">
                <a:xfrm rot="5400000">
                  <a:off x="5840327" y="3924325"/>
                  <a:ext cx="865086" cy="179236"/>
                </a:xfrm>
                <a:custGeom>
                  <a:avLst/>
                  <a:gdLst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574332 w 922236"/>
                    <a:gd name="connsiteY3" fmla="*/ 2 h 194245"/>
                    <a:gd name="connsiteX4" fmla="*/ 711748 w 922236"/>
                    <a:gd name="connsiteY4" fmla="*/ 2 h 194245"/>
                    <a:gd name="connsiteX5" fmla="*/ 922236 w 922236"/>
                    <a:gd name="connsiteY5" fmla="*/ 194245 h 194245"/>
                    <a:gd name="connsiteX6" fmla="*/ 314302 w 922236"/>
                    <a:gd name="connsiteY6" fmla="*/ 194245 h 194245"/>
                    <a:gd name="connsiteX7" fmla="*/ 314304 w 922236"/>
                    <a:gd name="connsiteY7" fmla="*/ 194244 h 194245"/>
                    <a:gd name="connsiteX0" fmla="*/ 35 w 922271"/>
                    <a:gd name="connsiteY0" fmla="*/ 194244 h 208632"/>
                    <a:gd name="connsiteX1" fmla="*/ 331172 w 922271"/>
                    <a:gd name="connsiteY1" fmla="*/ 0 h 208632"/>
                    <a:gd name="connsiteX2" fmla="*/ 574365 w 922271"/>
                    <a:gd name="connsiteY2" fmla="*/ 0 h 208632"/>
                    <a:gd name="connsiteX3" fmla="*/ 574367 w 922271"/>
                    <a:gd name="connsiteY3" fmla="*/ 2 h 208632"/>
                    <a:gd name="connsiteX4" fmla="*/ 711783 w 922271"/>
                    <a:gd name="connsiteY4" fmla="*/ 2 h 208632"/>
                    <a:gd name="connsiteX5" fmla="*/ 922271 w 922271"/>
                    <a:gd name="connsiteY5" fmla="*/ 194245 h 208632"/>
                    <a:gd name="connsiteX6" fmla="*/ 314337 w 922271"/>
                    <a:gd name="connsiteY6" fmla="*/ 194245 h 208632"/>
                    <a:gd name="connsiteX7" fmla="*/ 35 w 922271"/>
                    <a:gd name="connsiteY7" fmla="*/ 194244 h 208632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574332 w 922236"/>
                    <a:gd name="connsiteY3" fmla="*/ 2 h 194245"/>
                    <a:gd name="connsiteX4" fmla="*/ 711748 w 922236"/>
                    <a:gd name="connsiteY4" fmla="*/ 2 h 194245"/>
                    <a:gd name="connsiteX5" fmla="*/ 922236 w 922236"/>
                    <a:gd name="connsiteY5" fmla="*/ 194245 h 194245"/>
                    <a:gd name="connsiteX6" fmla="*/ 0 w 922236"/>
                    <a:gd name="connsiteY6" fmla="*/ 194244 h 194245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711748 w 922236"/>
                    <a:gd name="connsiteY3" fmla="*/ 2 h 194245"/>
                    <a:gd name="connsiteX4" fmla="*/ 922236 w 922236"/>
                    <a:gd name="connsiteY4" fmla="*/ 194245 h 194245"/>
                    <a:gd name="connsiteX5" fmla="*/ 0 w 922236"/>
                    <a:gd name="connsiteY5" fmla="*/ 194244 h 194245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711748 w 922236"/>
                    <a:gd name="connsiteY2" fmla="*/ 2 h 194245"/>
                    <a:gd name="connsiteX3" fmla="*/ 922236 w 922236"/>
                    <a:gd name="connsiteY3" fmla="*/ 194245 h 194245"/>
                    <a:gd name="connsiteX4" fmla="*/ 0 w 922236"/>
                    <a:gd name="connsiteY4" fmla="*/ 194244 h 194245"/>
                    <a:gd name="connsiteX0" fmla="*/ 0 w 922236"/>
                    <a:gd name="connsiteY0" fmla="*/ 194244 h 194245"/>
                    <a:gd name="connsiteX1" fmla="*/ 267637 w 922236"/>
                    <a:gd name="connsiteY1" fmla="*/ 0 h 194245"/>
                    <a:gd name="connsiteX2" fmla="*/ 711748 w 922236"/>
                    <a:gd name="connsiteY2" fmla="*/ 2 h 194245"/>
                    <a:gd name="connsiteX3" fmla="*/ 922236 w 922236"/>
                    <a:gd name="connsiteY3" fmla="*/ 194245 h 194245"/>
                    <a:gd name="connsiteX4" fmla="*/ 0 w 922236"/>
                    <a:gd name="connsiteY4" fmla="*/ 194244 h 194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2236" h="194245">
                      <a:moveTo>
                        <a:pt x="0" y="194244"/>
                      </a:moveTo>
                      <a:lnTo>
                        <a:pt x="267637" y="0"/>
                      </a:lnTo>
                      <a:lnTo>
                        <a:pt x="711748" y="2"/>
                      </a:lnTo>
                      <a:lnTo>
                        <a:pt x="922236" y="194245"/>
                      </a:lnTo>
                      <a:lnTo>
                        <a:pt x="0" y="194244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AE09016E-3156-4443-9912-C37071920A0C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6709803" y="3924325"/>
                  <a:ext cx="865086" cy="179236"/>
                </a:xfrm>
                <a:custGeom>
                  <a:avLst/>
                  <a:gdLst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574332 w 922236"/>
                    <a:gd name="connsiteY3" fmla="*/ 2 h 194245"/>
                    <a:gd name="connsiteX4" fmla="*/ 711748 w 922236"/>
                    <a:gd name="connsiteY4" fmla="*/ 2 h 194245"/>
                    <a:gd name="connsiteX5" fmla="*/ 922236 w 922236"/>
                    <a:gd name="connsiteY5" fmla="*/ 194245 h 194245"/>
                    <a:gd name="connsiteX6" fmla="*/ 314302 w 922236"/>
                    <a:gd name="connsiteY6" fmla="*/ 194245 h 194245"/>
                    <a:gd name="connsiteX7" fmla="*/ 314304 w 922236"/>
                    <a:gd name="connsiteY7" fmla="*/ 194244 h 194245"/>
                    <a:gd name="connsiteX0" fmla="*/ 35 w 922271"/>
                    <a:gd name="connsiteY0" fmla="*/ 194244 h 208632"/>
                    <a:gd name="connsiteX1" fmla="*/ 331172 w 922271"/>
                    <a:gd name="connsiteY1" fmla="*/ 0 h 208632"/>
                    <a:gd name="connsiteX2" fmla="*/ 574365 w 922271"/>
                    <a:gd name="connsiteY2" fmla="*/ 0 h 208632"/>
                    <a:gd name="connsiteX3" fmla="*/ 574367 w 922271"/>
                    <a:gd name="connsiteY3" fmla="*/ 2 h 208632"/>
                    <a:gd name="connsiteX4" fmla="*/ 711783 w 922271"/>
                    <a:gd name="connsiteY4" fmla="*/ 2 h 208632"/>
                    <a:gd name="connsiteX5" fmla="*/ 922271 w 922271"/>
                    <a:gd name="connsiteY5" fmla="*/ 194245 h 208632"/>
                    <a:gd name="connsiteX6" fmla="*/ 314337 w 922271"/>
                    <a:gd name="connsiteY6" fmla="*/ 194245 h 208632"/>
                    <a:gd name="connsiteX7" fmla="*/ 35 w 922271"/>
                    <a:gd name="connsiteY7" fmla="*/ 194244 h 208632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574332 w 922236"/>
                    <a:gd name="connsiteY3" fmla="*/ 2 h 194245"/>
                    <a:gd name="connsiteX4" fmla="*/ 711748 w 922236"/>
                    <a:gd name="connsiteY4" fmla="*/ 2 h 194245"/>
                    <a:gd name="connsiteX5" fmla="*/ 922236 w 922236"/>
                    <a:gd name="connsiteY5" fmla="*/ 194245 h 194245"/>
                    <a:gd name="connsiteX6" fmla="*/ 0 w 922236"/>
                    <a:gd name="connsiteY6" fmla="*/ 194244 h 194245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711748 w 922236"/>
                    <a:gd name="connsiteY3" fmla="*/ 2 h 194245"/>
                    <a:gd name="connsiteX4" fmla="*/ 922236 w 922236"/>
                    <a:gd name="connsiteY4" fmla="*/ 194245 h 194245"/>
                    <a:gd name="connsiteX5" fmla="*/ 0 w 922236"/>
                    <a:gd name="connsiteY5" fmla="*/ 194244 h 194245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711748 w 922236"/>
                    <a:gd name="connsiteY2" fmla="*/ 2 h 194245"/>
                    <a:gd name="connsiteX3" fmla="*/ 922236 w 922236"/>
                    <a:gd name="connsiteY3" fmla="*/ 194245 h 194245"/>
                    <a:gd name="connsiteX4" fmla="*/ 0 w 922236"/>
                    <a:gd name="connsiteY4" fmla="*/ 194244 h 194245"/>
                    <a:gd name="connsiteX0" fmla="*/ 0 w 922236"/>
                    <a:gd name="connsiteY0" fmla="*/ 194244 h 194245"/>
                    <a:gd name="connsiteX1" fmla="*/ 267637 w 922236"/>
                    <a:gd name="connsiteY1" fmla="*/ 0 h 194245"/>
                    <a:gd name="connsiteX2" fmla="*/ 711748 w 922236"/>
                    <a:gd name="connsiteY2" fmla="*/ 2 h 194245"/>
                    <a:gd name="connsiteX3" fmla="*/ 922236 w 922236"/>
                    <a:gd name="connsiteY3" fmla="*/ 194245 h 194245"/>
                    <a:gd name="connsiteX4" fmla="*/ 0 w 922236"/>
                    <a:gd name="connsiteY4" fmla="*/ 194244 h 194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2236" h="194245">
                      <a:moveTo>
                        <a:pt x="0" y="194244"/>
                      </a:moveTo>
                      <a:lnTo>
                        <a:pt x="267637" y="0"/>
                      </a:lnTo>
                      <a:lnTo>
                        <a:pt x="711748" y="2"/>
                      </a:lnTo>
                      <a:lnTo>
                        <a:pt x="922236" y="194245"/>
                      </a:lnTo>
                      <a:lnTo>
                        <a:pt x="0" y="194244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" name="四角形: 角を丸くする 79">
                  <a:extLst>
                    <a:ext uri="{FF2B5EF4-FFF2-40B4-BE49-F238E27FC236}">
                      <a16:creationId xmlns:a16="http://schemas.microsoft.com/office/drawing/2014/main" id="{7EEAD5B7-CA72-435B-B3FC-64CE2F1858BD}"/>
                    </a:ext>
                  </a:extLst>
                </p:cNvPr>
                <p:cNvSpPr/>
                <p:nvPr/>
              </p:nvSpPr>
              <p:spPr bwMode="auto">
                <a:xfrm>
                  <a:off x="6404816" y="4393562"/>
                  <a:ext cx="605584" cy="872860"/>
                </a:xfrm>
                <a:prstGeom prst="roundRect">
                  <a:avLst>
                    <a:gd name="adj" fmla="val 32766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C109E5D9-29F4-484A-845C-34E3D8E83A79}"/>
                    </a:ext>
                  </a:extLst>
                </p:cNvPr>
                <p:cNvSpPr/>
                <p:nvPr/>
              </p:nvSpPr>
              <p:spPr bwMode="auto">
                <a:xfrm>
                  <a:off x="6217493" y="4316680"/>
                  <a:ext cx="980232" cy="401260"/>
                </a:xfrm>
                <a:custGeom>
                  <a:avLst/>
                  <a:gdLst>
                    <a:gd name="connsiteX0" fmla="*/ 510527 w 1021056"/>
                    <a:gd name="connsiteY0" fmla="*/ 469106 h 469106"/>
                    <a:gd name="connsiteX1" fmla="*/ 1019678 w 1021056"/>
                    <a:gd name="connsiteY1" fmla="*/ 280604 h 469106"/>
                    <a:gd name="connsiteX2" fmla="*/ 1021056 w 1021056"/>
                    <a:gd name="connsiteY2" fmla="*/ 278836 h 469106"/>
                    <a:gd name="connsiteX3" fmla="*/ 858512 w 1021056"/>
                    <a:gd name="connsiteY3" fmla="*/ 0 h 469106"/>
                    <a:gd name="connsiteX4" fmla="*/ 782069 w 1021056"/>
                    <a:gd name="connsiteY4" fmla="*/ 7530 h 469106"/>
                    <a:gd name="connsiteX5" fmla="*/ 510527 w 1021056"/>
                    <a:gd name="connsiteY5" fmla="*/ 16216 h 469106"/>
                    <a:gd name="connsiteX6" fmla="*/ 238986 w 1021056"/>
                    <a:gd name="connsiteY6" fmla="*/ 7530 h 469106"/>
                    <a:gd name="connsiteX7" fmla="*/ 162544 w 1021056"/>
                    <a:gd name="connsiteY7" fmla="*/ 0 h 469106"/>
                    <a:gd name="connsiteX8" fmla="*/ 0 w 1021056"/>
                    <a:gd name="connsiteY8" fmla="*/ 278838 h 469106"/>
                    <a:gd name="connsiteX9" fmla="*/ 1376 w 1021056"/>
                    <a:gd name="connsiteY9" fmla="*/ 280604 h 469106"/>
                    <a:gd name="connsiteX10" fmla="*/ 510527 w 1021056"/>
                    <a:gd name="connsiteY10" fmla="*/ 469106 h 469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21056" h="469106">
                      <a:moveTo>
                        <a:pt x="510527" y="469106"/>
                      </a:moveTo>
                      <a:cubicBezTo>
                        <a:pt x="722472" y="469106"/>
                        <a:pt x="909335" y="394333"/>
                        <a:pt x="1019678" y="280604"/>
                      </a:cubicBezTo>
                      <a:lnTo>
                        <a:pt x="1021056" y="278836"/>
                      </a:lnTo>
                      <a:lnTo>
                        <a:pt x="858512" y="0"/>
                      </a:lnTo>
                      <a:lnTo>
                        <a:pt x="782069" y="7530"/>
                      </a:lnTo>
                      <a:cubicBezTo>
                        <a:pt x="694359" y="13225"/>
                        <a:pt x="603544" y="16216"/>
                        <a:pt x="510527" y="16216"/>
                      </a:cubicBezTo>
                      <a:cubicBezTo>
                        <a:pt x="417511" y="16216"/>
                        <a:pt x="326697" y="13225"/>
                        <a:pt x="238986" y="7530"/>
                      </a:cubicBezTo>
                      <a:lnTo>
                        <a:pt x="162544" y="0"/>
                      </a:lnTo>
                      <a:lnTo>
                        <a:pt x="0" y="278838"/>
                      </a:lnTo>
                      <a:lnTo>
                        <a:pt x="1376" y="280604"/>
                      </a:lnTo>
                      <a:cubicBezTo>
                        <a:pt x="111719" y="394333"/>
                        <a:pt x="298583" y="469106"/>
                        <a:pt x="510527" y="469106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C28593F3-D4AF-490E-BB31-E95D4648E747}"/>
                  </a:ext>
                </a:extLst>
              </p:cNvPr>
              <p:cNvSpPr/>
              <p:nvPr/>
            </p:nvSpPr>
            <p:spPr bwMode="auto">
              <a:xfrm rot="19810247">
                <a:off x="6130027" y="2517641"/>
                <a:ext cx="225025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四角形: 角を丸くする 71">
                <a:extLst>
                  <a:ext uri="{FF2B5EF4-FFF2-40B4-BE49-F238E27FC236}">
                    <a16:creationId xmlns:a16="http://schemas.microsoft.com/office/drawing/2014/main" id="{377F4F30-70A1-470A-B694-8C78016A69D5}"/>
                  </a:ext>
                </a:extLst>
              </p:cNvPr>
              <p:cNvSpPr/>
              <p:nvPr/>
            </p:nvSpPr>
            <p:spPr bwMode="auto">
              <a:xfrm rot="1789753" flipH="1">
                <a:off x="7038798" y="2517640"/>
                <a:ext cx="225025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四角形: 上の 2 つの角を切り取る 72">
                <a:extLst>
                  <a:ext uri="{FF2B5EF4-FFF2-40B4-BE49-F238E27FC236}">
                    <a16:creationId xmlns:a16="http://schemas.microsoft.com/office/drawing/2014/main" id="{F81E83B0-D2EB-4C00-911C-FAF83F4B49F6}"/>
                  </a:ext>
                </a:extLst>
              </p:cNvPr>
              <p:cNvSpPr/>
              <p:nvPr/>
            </p:nvSpPr>
            <p:spPr bwMode="auto">
              <a:xfrm flipV="1">
                <a:off x="6007038" y="5106449"/>
                <a:ext cx="1381873" cy="237887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6913F288-26E8-4F68-91A7-7DAC42BC00F5}"/>
                </a:ext>
              </a:extLst>
            </p:cNvPr>
            <p:cNvSpPr/>
            <p:nvPr/>
          </p:nvSpPr>
          <p:spPr bwMode="auto">
            <a:xfrm rot="20700000">
              <a:off x="4579491" y="1454037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C74E19B6-A8C2-4F69-A5A0-2CB7962FF39D}"/>
                </a:ext>
              </a:extLst>
            </p:cNvPr>
            <p:cNvSpPr/>
            <p:nvPr/>
          </p:nvSpPr>
          <p:spPr bwMode="auto">
            <a:xfrm rot="900000" flipH="1">
              <a:off x="5216334" y="1454037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B7182968-DE61-45C8-AD70-0E4A01F29489}"/>
              </a:ext>
            </a:extLst>
          </p:cNvPr>
          <p:cNvGrpSpPr/>
          <p:nvPr/>
        </p:nvGrpSpPr>
        <p:grpSpPr>
          <a:xfrm>
            <a:off x="773599" y="2788568"/>
            <a:ext cx="893982" cy="1575152"/>
            <a:chOff x="505786" y="1284453"/>
            <a:chExt cx="1091309" cy="1922832"/>
          </a:xfrm>
        </p:grpSpPr>
        <p:sp>
          <p:nvSpPr>
            <p:cNvPr id="83" name="四角形: 角を丸くする 82">
              <a:extLst>
                <a:ext uri="{FF2B5EF4-FFF2-40B4-BE49-F238E27FC236}">
                  <a16:creationId xmlns:a16="http://schemas.microsoft.com/office/drawing/2014/main" id="{45A125CF-7C01-40E2-A140-7E2B757ACF7D}"/>
                </a:ext>
              </a:extLst>
            </p:cNvPr>
            <p:cNvSpPr/>
            <p:nvPr/>
          </p:nvSpPr>
          <p:spPr bwMode="auto">
            <a:xfrm>
              <a:off x="567138" y="1284453"/>
              <a:ext cx="968604" cy="1922832"/>
            </a:xfrm>
            <a:prstGeom prst="roundRect">
              <a:avLst>
                <a:gd name="adj" fmla="val 12145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9BFDAB0F-55D2-4908-AA74-3E31BB82D04C}"/>
                </a:ext>
              </a:extLst>
            </p:cNvPr>
            <p:cNvSpPr/>
            <p:nvPr/>
          </p:nvSpPr>
          <p:spPr bwMode="auto">
            <a:xfrm>
              <a:off x="542510" y="1317791"/>
              <a:ext cx="1017861" cy="1844847"/>
            </a:xfrm>
            <a:custGeom>
              <a:avLst/>
              <a:gdLst>
                <a:gd name="connsiteX0" fmla="*/ 207304 w 1017861"/>
                <a:gd name="connsiteY0" fmla="*/ 0 h 1844847"/>
                <a:gd name="connsiteX1" fmla="*/ 810556 w 1017861"/>
                <a:gd name="connsiteY1" fmla="*/ 0 h 1844847"/>
                <a:gd name="connsiteX2" fmla="*/ 813332 w 1017861"/>
                <a:gd name="connsiteY2" fmla="*/ 13757 h 1844847"/>
                <a:gd name="connsiteX3" fmla="*/ 934514 w 1017861"/>
                <a:gd name="connsiteY3" fmla="*/ 83951 h 1844847"/>
                <a:gd name="connsiteX4" fmla="*/ 990903 w 1017861"/>
                <a:gd name="connsiteY4" fmla="*/ 94207 h 1844847"/>
                <a:gd name="connsiteX5" fmla="*/ 1006617 w 1017861"/>
                <a:gd name="connsiteY5" fmla="*/ 94117 h 1844847"/>
                <a:gd name="connsiteX6" fmla="*/ 1017861 w 1017861"/>
                <a:gd name="connsiteY6" fmla="*/ 149809 h 1844847"/>
                <a:gd name="connsiteX7" fmla="*/ 1017861 w 1017861"/>
                <a:gd name="connsiteY7" fmla="*/ 1695038 h 1844847"/>
                <a:gd name="connsiteX8" fmla="*/ 868052 w 1017861"/>
                <a:gd name="connsiteY8" fmla="*/ 1844847 h 1844847"/>
                <a:gd name="connsiteX9" fmla="*/ 149809 w 1017861"/>
                <a:gd name="connsiteY9" fmla="*/ 1844847 h 1844847"/>
                <a:gd name="connsiteX10" fmla="*/ 0 w 1017861"/>
                <a:gd name="connsiteY10" fmla="*/ 1695038 h 1844847"/>
                <a:gd name="connsiteX11" fmla="*/ 0 w 1017861"/>
                <a:gd name="connsiteY11" fmla="*/ 149809 h 1844847"/>
                <a:gd name="connsiteX12" fmla="*/ 11244 w 1017861"/>
                <a:gd name="connsiteY12" fmla="*/ 94117 h 1844847"/>
                <a:gd name="connsiteX13" fmla="*/ 26958 w 1017861"/>
                <a:gd name="connsiteY13" fmla="*/ 94207 h 1844847"/>
                <a:gd name="connsiteX14" fmla="*/ 83348 w 1017861"/>
                <a:gd name="connsiteY14" fmla="*/ 83951 h 1844847"/>
                <a:gd name="connsiteX15" fmla="*/ 204528 w 1017861"/>
                <a:gd name="connsiteY15" fmla="*/ 13757 h 1844847"/>
                <a:gd name="connsiteX16" fmla="*/ 207304 w 1017861"/>
                <a:gd name="connsiteY16" fmla="*/ 0 h 1844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7861" h="1844847">
                  <a:moveTo>
                    <a:pt x="207304" y="0"/>
                  </a:moveTo>
                  <a:lnTo>
                    <a:pt x="810556" y="0"/>
                  </a:lnTo>
                  <a:lnTo>
                    <a:pt x="813332" y="13757"/>
                  </a:lnTo>
                  <a:cubicBezTo>
                    <a:pt x="829309" y="40207"/>
                    <a:pt x="875798" y="68218"/>
                    <a:pt x="934514" y="83951"/>
                  </a:cubicBezTo>
                  <a:cubicBezTo>
                    <a:pt x="954086" y="89195"/>
                    <a:pt x="973163" y="92579"/>
                    <a:pt x="990903" y="94207"/>
                  </a:cubicBezTo>
                  <a:lnTo>
                    <a:pt x="1006617" y="94117"/>
                  </a:lnTo>
                  <a:lnTo>
                    <a:pt x="1017861" y="149809"/>
                  </a:lnTo>
                  <a:lnTo>
                    <a:pt x="1017861" y="1695038"/>
                  </a:lnTo>
                  <a:cubicBezTo>
                    <a:pt x="1017861" y="1777775"/>
                    <a:pt x="950789" y="1844847"/>
                    <a:pt x="868052" y="1844847"/>
                  </a:cubicBezTo>
                  <a:lnTo>
                    <a:pt x="149809" y="1844847"/>
                  </a:lnTo>
                  <a:cubicBezTo>
                    <a:pt x="67072" y="1844847"/>
                    <a:pt x="0" y="1777775"/>
                    <a:pt x="0" y="1695038"/>
                  </a:cubicBezTo>
                  <a:lnTo>
                    <a:pt x="0" y="149809"/>
                  </a:lnTo>
                  <a:lnTo>
                    <a:pt x="11244" y="94117"/>
                  </a:lnTo>
                  <a:lnTo>
                    <a:pt x="26958" y="94207"/>
                  </a:lnTo>
                  <a:cubicBezTo>
                    <a:pt x="44698" y="92579"/>
                    <a:pt x="63776" y="89195"/>
                    <a:pt x="83348" y="83951"/>
                  </a:cubicBezTo>
                  <a:cubicBezTo>
                    <a:pt x="142063" y="68218"/>
                    <a:pt x="188551" y="40207"/>
                    <a:pt x="204528" y="13757"/>
                  </a:cubicBezTo>
                  <a:lnTo>
                    <a:pt x="207304" y="0"/>
                  </a:ln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61D03484-2D4D-4DA5-9A05-C8CD80F1112D}"/>
                </a:ext>
              </a:extLst>
            </p:cNvPr>
            <p:cNvSpPr/>
            <p:nvPr/>
          </p:nvSpPr>
          <p:spPr bwMode="auto">
            <a:xfrm rot="5400000">
              <a:off x="386048" y="1922943"/>
              <a:ext cx="1330784" cy="877405"/>
            </a:xfrm>
            <a:custGeom>
              <a:avLst/>
              <a:gdLst>
                <a:gd name="connsiteX0" fmla="*/ 1031101 w 1330784"/>
                <a:gd name="connsiteY0" fmla="*/ 746106 h 877405"/>
                <a:gd name="connsiteX1" fmla="*/ 1031101 w 1330784"/>
                <a:gd name="connsiteY1" fmla="*/ 131631 h 877405"/>
                <a:gd name="connsiteX2" fmla="*/ 1239940 w 1330784"/>
                <a:gd name="connsiteY2" fmla="*/ 13884 h 877405"/>
                <a:gd name="connsiteX3" fmla="*/ 1278494 w 1330784"/>
                <a:gd name="connsiteY3" fmla="*/ 105165 h 877405"/>
                <a:gd name="connsiteX4" fmla="*/ 1330784 w 1330784"/>
                <a:gd name="connsiteY4" fmla="*/ 438007 h 877405"/>
                <a:gd name="connsiteX5" fmla="*/ 1278494 w 1330784"/>
                <a:gd name="connsiteY5" fmla="*/ 770849 h 877405"/>
                <a:gd name="connsiteX6" fmla="*/ 1239352 w 1330784"/>
                <a:gd name="connsiteY6" fmla="*/ 863522 h 877405"/>
                <a:gd name="connsiteX7" fmla="*/ 157575 w 1330784"/>
                <a:gd name="connsiteY7" fmla="*/ 0 h 877405"/>
                <a:gd name="connsiteX8" fmla="*/ 1147686 w 1330784"/>
                <a:gd name="connsiteY8" fmla="*/ 0 h 877405"/>
                <a:gd name="connsiteX9" fmla="*/ 959984 w 1330784"/>
                <a:gd name="connsiteY9" fmla="*/ 111564 h 877405"/>
                <a:gd name="connsiteX10" fmla="*/ 345277 w 1330784"/>
                <a:gd name="connsiteY10" fmla="*/ 111564 h 877405"/>
                <a:gd name="connsiteX11" fmla="*/ 157574 w 1330784"/>
                <a:gd name="connsiteY11" fmla="*/ 877405 h 877405"/>
                <a:gd name="connsiteX12" fmla="*/ 345276 w 1330784"/>
                <a:gd name="connsiteY12" fmla="*/ 765842 h 877405"/>
                <a:gd name="connsiteX13" fmla="*/ 959983 w 1330784"/>
                <a:gd name="connsiteY13" fmla="*/ 765842 h 877405"/>
                <a:gd name="connsiteX14" fmla="*/ 1147685 w 1330784"/>
                <a:gd name="connsiteY14" fmla="*/ 877405 h 877405"/>
                <a:gd name="connsiteX15" fmla="*/ 0 w 1330784"/>
                <a:gd name="connsiteY15" fmla="*/ 438007 h 877405"/>
                <a:gd name="connsiteX16" fmla="*/ 52290 w 1330784"/>
                <a:gd name="connsiteY16" fmla="*/ 105165 h 877405"/>
                <a:gd name="connsiteX17" fmla="*/ 88741 w 1330784"/>
                <a:gd name="connsiteY17" fmla="*/ 18865 h 877405"/>
                <a:gd name="connsiteX18" fmla="*/ 279305 w 1330784"/>
                <a:gd name="connsiteY18" fmla="*/ 126309 h 877405"/>
                <a:gd name="connsiteX19" fmla="*/ 279304 w 1330784"/>
                <a:gd name="connsiteY19" fmla="*/ 751429 h 877405"/>
                <a:gd name="connsiteX20" fmla="*/ 89328 w 1330784"/>
                <a:gd name="connsiteY20" fmla="*/ 858542 h 877405"/>
                <a:gd name="connsiteX21" fmla="*/ 52290 w 1330784"/>
                <a:gd name="connsiteY21" fmla="*/ 770849 h 877405"/>
                <a:gd name="connsiteX22" fmla="*/ 0 w 1330784"/>
                <a:gd name="connsiteY22" fmla="*/ 438007 h 877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330784" h="877405">
                  <a:moveTo>
                    <a:pt x="1031101" y="746106"/>
                  </a:moveTo>
                  <a:lnTo>
                    <a:pt x="1031101" y="131631"/>
                  </a:lnTo>
                  <a:lnTo>
                    <a:pt x="1239940" y="13884"/>
                  </a:lnTo>
                  <a:lnTo>
                    <a:pt x="1278494" y="105165"/>
                  </a:lnTo>
                  <a:cubicBezTo>
                    <a:pt x="1312165" y="207467"/>
                    <a:pt x="1330784" y="319943"/>
                    <a:pt x="1330784" y="438007"/>
                  </a:cubicBezTo>
                  <a:cubicBezTo>
                    <a:pt x="1330784" y="556071"/>
                    <a:pt x="1312165" y="668546"/>
                    <a:pt x="1278494" y="770849"/>
                  </a:cubicBezTo>
                  <a:lnTo>
                    <a:pt x="1239352" y="863522"/>
                  </a:lnTo>
                  <a:close/>
                  <a:moveTo>
                    <a:pt x="157575" y="0"/>
                  </a:moveTo>
                  <a:lnTo>
                    <a:pt x="1147686" y="0"/>
                  </a:lnTo>
                  <a:lnTo>
                    <a:pt x="959984" y="111564"/>
                  </a:lnTo>
                  <a:lnTo>
                    <a:pt x="345277" y="111564"/>
                  </a:lnTo>
                  <a:close/>
                  <a:moveTo>
                    <a:pt x="157574" y="877405"/>
                  </a:moveTo>
                  <a:lnTo>
                    <a:pt x="345276" y="765842"/>
                  </a:lnTo>
                  <a:lnTo>
                    <a:pt x="959983" y="765842"/>
                  </a:lnTo>
                  <a:lnTo>
                    <a:pt x="1147685" y="877405"/>
                  </a:lnTo>
                  <a:close/>
                  <a:moveTo>
                    <a:pt x="0" y="438007"/>
                  </a:moveTo>
                  <a:cubicBezTo>
                    <a:pt x="0" y="319943"/>
                    <a:pt x="18619" y="207467"/>
                    <a:pt x="52290" y="105165"/>
                  </a:cubicBezTo>
                  <a:lnTo>
                    <a:pt x="88741" y="18865"/>
                  </a:lnTo>
                  <a:lnTo>
                    <a:pt x="279305" y="126309"/>
                  </a:lnTo>
                  <a:lnTo>
                    <a:pt x="279304" y="751429"/>
                  </a:lnTo>
                  <a:lnTo>
                    <a:pt x="89328" y="858542"/>
                  </a:lnTo>
                  <a:lnTo>
                    <a:pt x="52290" y="770849"/>
                  </a:lnTo>
                  <a:cubicBezTo>
                    <a:pt x="18619" y="668546"/>
                    <a:pt x="0" y="556071"/>
                    <a:pt x="0" y="438007"/>
                  </a:cubicBezTo>
                  <a:close/>
                </a:path>
              </a:pathLst>
            </a:custGeom>
            <a:solidFill>
              <a:schemeClr val="bg2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FA0A8728-AA6B-4E72-B23D-AF3003F8DC88}"/>
                </a:ext>
              </a:extLst>
            </p:cNvPr>
            <p:cNvGrpSpPr/>
            <p:nvPr/>
          </p:nvGrpSpPr>
          <p:grpSpPr>
            <a:xfrm>
              <a:off x="505786" y="1853176"/>
              <a:ext cx="1091309" cy="69162"/>
              <a:chOff x="1311089" y="1853176"/>
              <a:chExt cx="1091309" cy="69162"/>
            </a:xfrm>
            <a:solidFill>
              <a:schemeClr val="tx1"/>
            </a:solidFill>
          </p:grpSpPr>
          <p:sp>
            <p:nvSpPr>
              <p:cNvPr id="89" name="四角形: 上の 2 つの角を丸める 88">
                <a:extLst>
                  <a:ext uri="{FF2B5EF4-FFF2-40B4-BE49-F238E27FC236}">
                    <a16:creationId xmlns:a16="http://schemas.microsoft.com/office/drawing/2014/main" id="{D33B84C6-28B1-4C12-B19B-4108B760F2E7}"/>
                  </a:ext>
                </a:extLst>
              </p:cNvPr>
              <p:cNvSpPr/>
              <p:nvPr/>
            </p:nvSpPr>
            <p:spPr bwMode="auto">
              <a:xfrm rot="19800000">
                <a:off x="1311089" y="1853176"/>
                <a:ext cx="119756" cy="69162"/>
              </a:xfrm>
              <a:prstGeom prst="round2SameRect">
                <a:avLst>
                  <a:gd name="adj1" fmla="val 50000"/>
                  <a:gd name="adj2" fmla="val 73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A074792D-1DD0-4F87-B0B7-937F6B6BEB3D}"/>
                  </a:ext>
                </a:extLst>
              </p:cNvPr>
              <p:cNvSpPr/>
              <p:nvPr/>
            </p:nvSpPr>
            <p:spPr bwMode="auto">
              <a:xfrm rot="1800000" flipH="1">
                <a:off x="2282642" y="1853176"/>
                <a:ext cx="119756" cy="69162"/>
              </a:xfrm>
              <a:prstGeom prst="round2SameRect">
                <a:avLst>
                  <a:gd name="adj1" fmla="val 50000"/>
                  <a:gd name="adj2" fmla="val 73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46B42BCF-26C6-4BCF-A878-FA7552B5EF9D}"/>
                </a:ext>
              </a:extLst>
            </p:cNvPr>
            <p:cNvSpPr/>
            <p:nvPr/>
          </p:nvSpPr>
          <p:spPr bwMode="auto">
            <a:xfrm>
              <a:off x="553754" y="1317792"/>
              <a:ext cx="196060" cy="94207"/>
            </a:xfrm>
            <a:custGeom>
              <a:avLst/>
              <a:gdLst>
                <a:gd name="connsiteX0" fmla="*/ 138565 w 196060"/>
                <a:gd name="connsiteY0" fmla="*/ 0 h 94207"/>
                <a:gd name="connsiteX1" fmla="*/ 196060 w 196060"/>
                <a:gd name="connsiteY1" fmla="*/ 0 h 94207"/>
                <a:gd name="connsiteX2" fmla="*/ 193284 w 196060"/>
                <a:gd name="connsiteY2" fmla="*/ 13757 h 94207"/>
                <a:gd name="connsiteX3" fmla="*/ 72104 w 196060"/>
                <a:gd name="connsiteY3" fmla="*/ 83951 h 94207"/>
                <a:gd name="connsiteX4" fmla="*/ 15714 w 196060"/>
                <a:gd name="connsiteY4" fmla="*/ 94207 h 94207"/>
                <a:gd name="connsiteX5" fmla="*/ 0 w 196060"/>
                <a:gd name="connsiteY5" fmla="*/ 94117 h 94207"/>
                <a:gd name="connsiteX6" fmla="*/ 529 w 196060"/>
                <a:gd name="connsiteY6" fmla="*/ 91497 h 94207"/>
                <a:gd name="connsiteX7" fmla="*/ 138565 w 196060"/>
                <a:gd name="connsiteY7" fmla="*/ 0 h 9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6060" h="94207">
                  <a:moveTo>
                    <a:pt x="138565" y="0"/>
                  </a:moveTo>
                  <a:lnTo>
                    <a:pt x="196060" y="0"/>
                  </a:lnTo>
                  <a:lnTo>
                    <a:pt x="193284" y="13757"/>
                  </a:lnTo>
                  <a:cubicBezTo>
                    <a:pt x="177307" y="40207"/>
                    <a:pt x="130819" y="68218"/>
                    <a:pt x="72104" y="83951"/>
                  </a:cubicBezTo>
                  <a:cubicBezTo>
                    <a:pt x="52532" y="89195"/>
                    <a:pt x="33454" y="92579"/>
                    <a:pt x="15714" y="94207"/>
                  </a:cubicBezTo>
                  <a:lnTo>
                    <a:pt x="0" y="94117"/>
                  </a:lnTo>
                  <a:lnTo>
                    <a:pt x="529" y="91497"/>
                  </a:lnTo>
                  <a:cubicBezTo>
                    <a:pt x="23271" y="37728"/>
                    <a:pt x="76512" y="0"/>
                    <a:pt x="13856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2258D66E-B734-4C42-AEBC-F780DFC1C030}"/>
                </a:ext>
              </a:extLst>
            </p:cNvPr>
            <p:cNvSpPr/>
            <p:nvPr/>
          </p:nvSpPr>
          <p:spPr bwMode="auto">
            <a:xfrm>
              <a:off x="1353066" y="1317792"/>
              <a:ext cx="196061" cy="94207"/>
            </a:xfrm>
            <a:custGeom>
              <a:avLst/>
              <a:gdLst>
                <a:gd name="connsiteX0" fmla="*/ 0 w 196061"/>
                <a:gd name="connsiteY0" fmla="*/ 0 h 94207"/>
                <a:gd name="connsiteX1" fmla="*/ 57496 w 196061"/>
                <a:gd name="connsiteY1" fmla="*/ 0 h 94207"/>
                <a:gd name="connsiteX2" fmla="*/ 195532 w 196061"/>
                <a:gd name="connsiteY2" fmla="*/ 91497 h 94207"/>
                <a:gd name="connsiteX3" fmla="*/ 196061 w 196061"/>
                <a:gd name="connsiteY3" fmla="*/ 94117 h 94207"/>
                <a:gd name="connsiteX4" fmla="*/ 180347 w 196061"/>
                <a:gd name="connsiteY4" fmla="*/ 94207 h 94207"/>
                <a:gd name="connsiteX5" fmla="*/ 123958 w 196061"/>
                <a:gd name="connsiteY5" fmla="*/ 83951 h 94207"/>
                <a:gd name="connsiteX6" fmla="*/ 2776 w 196061"/>
                <a:gd name="connsiteY6" fmla="*/ 13757 h 94207"/>
                <a:gd name="connsiteX7" fmla="*/ 0 w 196061"/>
                <a:gd name="connsiteY7" fmla="*/ 0 h 9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6061" h="94207">
                  <a:moveTo>
                    <a:pt x="0" y="0"/>
                  </a:moveTo>
                  <a:lnTo>
                    <a:pt x="57496" y="0"/>
                  </a:lnTo>
                  <a:cubicBezTo>
                    <a:pt x="119549" y="0"/>
                    <a:pt x="172790" y="37728"/>
                    <a:pt x="195532" y="91497"/>
                  </a:cubicBezTo>
                  <a:lnTo>
                    <a:pt x="196061" y="94117"/>
                  </a:lnTo>
                  <a:lnTo>
                    <a:pt x="180347" y="94207"/>
                  </a:lnTo>
                  <a:cubicBezTo>
                    <a:pt x="162607" y="92579"/>
                    <a:pt x="143530" y="89195"/>
                    <a:pt x="123958" y="83951"/>
                  </a:cubicBezTo>
                  <a:cubicBezTo>
                    <a:pt x="65242" y="68218"/>
                    <a:pt x="18753" y="40207"/>
                    <a:pt x="2776" y="1375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CD565B6C-01FF-4059-B16C-8D5270885705}"/>
              </a:ext>
            </a:extLst>
          </p:cNvPr>
          <p:cNvGrpSpPr/>
          <p:nvPr/>
        </p:nvGrpSpPr>
        <p:grpSpPr>
          <a:xfrm>
            <a:off x="8281278" y="2788569"/>
            <a:ext cx="861689" cy="1586848"/>
            <a:chOff x="4727975" y="2003690"/>
            <a:chExt cx="1495399" cy="2753859"/>
          </a:xfrm>
        </p:grpSpPr>
        <p:sp>
          <p:nvSpPr>
            <p:cNvPr id="92" name="楕円 91">
              <a:extLst>
                <a:ext uri="{FF2B5EF4-FFF2-40B4-BE49-F238E27FC236}">
                  <a16:creationId xmlns:a16="http://schemas.microsoft.com/office/drawing/2014/main" id="{31948CA6-689A-4446-A8EA-764F8AF77CED}"/>
                </a:ext>
              </a:extLst>
            </p:cNvPr>
            <p:cNvSpPr/>
            <p:nvPr/>
          </p:nvSpPr>
          <p:spPr bwMode="auto">
            <a:xfrm>
              <a:off x="4999544" y="2003690"/>
              <a:ext cx="934502" cy="27003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4BC556D3-B407-40FE-9ECF-3BC1DB00B4BE}"/>
                </a:ext>
              </a:extLst>
            </p:cNvPr>
            <p:cNvSpPr/>
            <p:nvPr/>
          </p:nvSpPr>
          <p:spPr bwMode="auto">
            <a:xfrm>
              <a:off x="4786458" y="2049720"/>
              <a:ext cx="1374659" cy="2707829"/>
            </a:xfrm>
            <a:custGeom>
              <a:avLst/>
              <a:gdLst>
                <a:gd name="connsiteX0" fmla="*/ 680337 w 1374659"/>
                <a:gd name="connsiteY0" fmla="*/ 0 h 2707829"/>
                <a:gd name="connsiteX1" fmla="*/ 1127907 w 1374659"/>
                <a:gd name="connsiteY1" fmla="*/ 82461 h 2707829"/>
                <a:gd name="connsiteX2" fmla="*/ 1138154 w 1374659"/>
                <a:gd name="connsiteY2" fmla="*/ 91637 h 2707829"/>
                <a:gd name="connsiteX3" fmla="*/ 1185677 w 1374659"/>
                <a:gd name="connsiteY3" fmla="*/ 101231 h 2707829"/>
                <a:gd name="connsiteX4" fmla="*/ 1322242 w 1374659"/>
                <a:gd name="connsiteY4" fmla="*/ 307260 h 2707829"/>
                <a:gd name="connsiteX5" fmla="*/ 1322242 w 1374659"/>
                <a:gd name="connsiteY5" fmla="*/ 1885283 h 2707829"/>
                <a:gd name="connsiteX6" fmla="*/ 1319629 w 1374659"/>
                <a:gd name="connsiteY6" fmla="*/ 1911210 h 2707829"/>
                <a:gd name="connsiteX7" fmla="*/ 1338920 w 1374659"/>
                <a:gd name="connsiteY7" fmla="*/ 1931380 h 2707829"/>
                <a:gd name="connsiteX8" fmla="*/ 1369458 w 1374659"/>
                <a:gd name="connsiteY8" fmla="*/ 2100877 h 2707829"/>
                <a:gd name="connsiteX9" fmla="*/ 1275860 w 1374659"/>
                <a:gd name="connsiteY9" fmla="*/ 2530642 h 2707829"/>
                <a:gd name="connsiteX10" fmla="*/ 1053389 w 1374659"/>
                <a:gd name="connsiteY10" fmla="*/ 2707812 h 2707829"/>
                <a:gd name="connsiteX11" fmla="*/ 321271 w 1374659"/>
                <a:gd name="connsiteY11" fmla="*/ 2707812 h 2707829"/>
                <a:gd name="connsiteX12" fmla="*/ 98799 w 1374659"/>
                <a:gd name="connsiteY12" fmla="*/ 2530642 h 2707829"/>
                <a:gd name="connsiteX13" fmla="*/ 5201 w 1374659"/>
                <a:gd name="connsiteY13" fmla="*/ 2100877 h 2707829"/>
                <a:gd name="connsiteX14" fmla="*/ 35740 w 1374659"/>
                <a:gd name="connsiteY14" fmla="*/ 1931380 h 2707829"/>
                <a:gd name="connsiteX15" fmla="*/ 42379 w 1374659"/>
                <a:gd name="connsiteY15" fmla="*/ 1924438 h 2707829"/>
                <a:gd name="connsiteX16" fmla="*/ 38432 w 1374659"/>
                <a:gd name="connsiteY16" fmla="*/ 1885283 h 2707829"/>
                <a:gd name="connsiteX17" fmla="*/ 38432 w 1374659"/>
                <a:gd name="connsiteY17" fmla="*/ 307260 h 2707829"/>
                <a:gd name="connsiteX18" fmla="*/ 174998 w 1374659"/>
                <a:gd name="connsiteY18" fmla="*/ 101231 h 2707829"/>
                <a:gd name="connsiteX19" fmla="*/ 222520 w 1374659"/>
                <a:gd name="connsiteY19" fmla="*/ 91637 h 2707829"/>
                <a:gd name="connsiteX20" fmla="*/ 232767 w 1374659"/>
                <a:gd name="connsiteY20" fmla="*/ 82461 h 2707829"/>
                <a:gd name="connsiteX21" fmla="*/ 680337 w 1374659"/>
                <a:gd name="connsiteY21" fmla="*/ 0 h 2707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74659" h="2707829">
                  <a:moveTo>
                    <a:pt x="680337" y="0"/>
                  </a:moveTo>
                  <a:cubicBezTo>
                    <a:pt x="881538" y="0"/>
                    <a:pt x="1054168" y="34002"/>
                    <a:pt x="1127907" y="82461"/>
                  </a:cubicBezTo>
                  <a:lnTo>
                    <a:pt x="1138154" y="91637"/>
                  </a:lnTo>
                  <a:lnTo>
                    <a:pt x="1185677" y="101231"/>
                  </a:lnTo>
                  <a:cubicBezTo>
                    <a:pt x="1265930" y="135175"/>
                    <a:pt x="1322242" y="214642"/>
                    <a:pt x="1322242" y="307260"/>
                  </a:cubicBezTo>
                  <a:lnTo>
                    <a:pt x="1322242" y="1885283"/>
                  </a:lnTo>
                  <a:lnTo>
                    <a:pt x="1319629" y="1911210"/>
                  </a:lnTo>
                  <a:lnTo>
                    <a:pt x="1338920" y="1931380"/>
                  </a:lnTo>
                  <a:cubicBezTo>
                    <a:pt x="1370043" y="1979834"/>
                    <a:pt x="1382681" y="2040162"/>
                    <a:pt x="1369458" y="2100877"/>
                  </a:cubicBezTo>
                  <a:lnTo>
                    <a:pt x="1275860" y="2530642"/>
                  </a:lnTo>
                  <a:cubicBezTo>
                    <a:pt x="1252720" y="2636895"/>
                    <a:pt x="1158045" y="2709130"/>
                    <a:pt x="1053389" y="2707812"/>
                  </a:cubicBezTo>
                  <a:lnTo>
                    <a:pt x="321271" y="2707812"/>
                  </a:lnTo>
                  <a:cubicBezTo>
                    <a:pt x="216614" y="2709130"/>
                    <a:pt x="121939" y="2636895"/>
                    <a:pt x="98799" y="2530642"/>
                  </a:cubicBezTo>
                  <a:lnTo>
                    <a:pt x="5201" y="2100877"/>
                  </a:lnTo>
                  <a:cubicBezTo>
                    <a:pt x="-8022" y="2040162"/>
                    <a:pt x="4616" y="1979834"/>
                    <a:pt x="35740" y="1931380"/>
                  </a:cubicBezTo>
                  <a:lnTo>
                    <a:pt x="42379" y="1924438"/>
                  </a:lnTo>
                  <a:lnTo>
                    <a:pt x="38432" y="1885283"/>
                  </a:lnTo>
                  <a:lnTo>
                    <a:pt x="38432" y="307260"/>
                  </a:lnTo>
                  <a:cubicBezTo>
                    <a:pt x="38432" y="214642"/>
                    <a:pt x="94744" y="135175"/>
                    <a:pt x="174998" y="101231"/>
                  </a:cubicBezTo>
                  <a:lnTo>
                    <a:pt x="222520" y="91637"/>
                  </a:lnTo>
                  <a:lnTo>
                    <a:pt x="232767" y="82461"/>
                  </a:lnTo>
                  <a:cubicBezTo>
                    <a:pt x="306507" y="34002"/>
                    <a:pt x="479136" y="0"/>
                    <a:pt x="68033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2FF6F742-DED9-42F7-98AE-0E0FD23C0C11}"/>
                </a:ext>
              </a:extLst>
            </p:cNvPr>
            <p:cNvSpPr/>
            <p:nvPr/>
          </p:nvSpPr>
          <p:spPr bwMode="auto">
            <a:xfrm>
              <a:off x="5088015" y="3924055"/>
              <a:ext cx="810090" cy="833494"/>
            </a:xfrm>
            <a:prstGeom prst="round2SameRect">
              <a:avLst>
                <a:gd name="adj1" fmla="val 8045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838C43F7-2B1C-44F1-BE8F-C293DFC3B898}"/>
                </a:ext>
              </a:extLst>
            </p:cNvPr>
            <p:cNvSpPr/>
            <p:nvPr/>
          </p:nvSpPr>
          <p:spPr bwMode="auto">
            <a:xfrm>
              <a:off x="5088015" y="3924055"/>
              <a:ext cx="810090" cy="459638"/>
            </a:xfrm>
            <a:custGeom>
              <a:avLst/>
              <a:gdLst>
                <a:gd name="connsiteX0" fmla="*/ 65172 w 810090"/>
                <a:gd name="connsiteY0" fmla="*/ 0 h 459638"/>
                <a:gd name="connsiteX1" fmla="*/ 744918 w 810090"/>
                <a:gd name="connsiteY1" fmla="*/ 0 h 459638"/>
                <a:gd name="connsiteX2" fmla="*/ 810090 w 810090"/>
                <a:gd name="connsiteY2" fmla="*/ 65172 h 459638"/>
                <a:gd name="connsiteX3" fmla="*/ 810090 w 810090"/>
                <a:gd name="connsiteY3" fmla="*/ 459638 h 459638"/>
                <a:gd name="connsiteX4" fmla="*/ 0 w 810090"/>
                <a:gd name="connsiteY4" fmla="*/ 459638 h 459638"/>
                <a:gd name="connsiteX5" fmla="*/ 0 w 810090"/>
                <a:gd name="connsiteY5" fmla="*/ 65172 h 459638"/>
                <a:gd name="connsiteX6" fmla="*/ 65172 w 810090"/>
                <a:gd name="connsiteY6" fmla="*/ 0 h 4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0090" h="459638">
                  <a:moveTo>
                    <a:pt x="65172" y="0"/>
                  </a:moveTo>
                  <a:lnTo>
                    <a:pt x="744918" y="0"/>
                  </a:lnTo>
                  <a:cubicBezTo>
                    <a:pt x="780912" y="0"/>
                    <a:pt x="810090" y="29178"/>
                    <a:pt x="810090" y="65172"/>
                  </a:cubicBezTo>
                  <a:lnTo>
                    <a:pt x="810090" y="459638"/>
                  </a:lnTo>
                  <a:lnTo>
                    <a:pt x="0" y="459638"/>
                  </a:lnTo>
                  <a:lnTo>
                    <a:pt x="0" y="65172"/>
                  </a:lnTo>
                  <a:cubicBezTo>
                    <a:pt x="0" y="29178"/>
                    <a:pt x="29178" y="0"/>
                    <a:pt x="65172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tx1">
                  <a:lumMod val="75000"/>
                  <a:lumOff val="2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1F1C7F04-52A2-46BA-9CA3-ED4DD70B4017}"/>
                </a:ext>
              </a:extLst>
            </p:cNvPr>
            <p:cNvSpPr/>
            <p:nvPr/>
          </p:nvSpPr>
          <p:spPr bwMode="auto">
            <a:xfrm>
              <a:off x="4889847" y="3271838"/>
              <a:ext cx="178568" cy="554831"/>
            </a:xfrm>
            <a:custGeom>
              <a:avLst/>
              <a:gdLst>
                <a:gd name="connsiteX0" fmla="*/ 0 w 121444"/>
                <a:gd name="connsiteY0" fmla="*/ 0 h 554831"/>
                <a:gd name="connsiteX1" fmla="*/ 0 w 121444"/>
                <a:gd name="connsiteY1" fmla="*/ 433387 h 554831"/>
                <a:gd name="connsiteX2" fmla="*/ 121444 w 121444"/>
                <a:gd name="connsiteY2" fmla="*/ 554831 h 554831"/>
                <a:gd name="connsiteX3" fmla="*/ 121444 w 121444"/>
                <a:gd name="connsiteY3" fmla="*/ 245268 h 554831"/>
                <a:gd name="connsiteX4" fmla="*/ 0 w 121444"/>
                <a:gd name="connsiteY4" fmla="*/ 0 h 554831"/>
                <a:gd name="connsiteX0" fmla="*/ 0 w 176213"/>
                <a:gd name="connsiteY0" fmla="*/ 0 h 554831"/>
                <a:gd name="connsiteX1" fmla="*/ 0 w 176213"/>
                <a:gd name="connsiteY1" fmla="*/ 433387 h 554831"/>
                <a:gd name="connsiteX2" fmla="*/ 121444 w 176213"/>
                <a:gd name="connsiteY2" fmla="*/ 554831 h 554831"/>
                <a:gd name="connsiteX3" fmla="*/ 176213 w 176213"/>
                <a:gd name="connsiteY3" fmla="*/ 233362 h 554831"/>
                <a:gd name="connsiteX4" fmla="*/ 0 w 176213"/>
                <a:gd name="connsiteY4" fmla="*/ 0 h 554831"/>
                <a:gd name="connsiteX0" fmla="*/ 0 w 176848"/>
                <a:gd name="connsiteY0" fmla="*/ 0 h 554831"/>
                <a:gd name="connsiteX1" fmla="*/ 0 w 176848"/>
                <a:gd name="connsiteY1" fmla="*/ 433387 h 554831"/>
                <a:gd name="connsiteX2" fmla="*/ 121444 w 176848"/>
                <a:gd name="connsiteY2" fmla="*/ 554831 h 554831"/>
                <a:gd name="connsiteX3" fmla="*/ 176213 w 176848"/>
                <a:gd name="connsiteY3" fmla="*/ 233362 h 554831"/>
                <a:gd name="connsiteX4" fmla="*/ 0 w 176848"/>
                <a:gd name="connsiteY4" fmla="*/ 0 h 554831"/>
                <a:gd name="connsiteX0" fmla="*/ 0 w 177316"/>
                <a:gd name="connsiteY0" fmla="*/ 0 h 554831"/>
                <a:gd name="connsiteX1" fmla="*/ 0 w 177316"/>
                <a:gd name="connsiteY1" fmla="*/ 433387 h 554831"/>
                <a:gd name="connsiteX2" fmla="*/ 121444 w 177316"/>
                <a:gd name="connsiteY2" fmla="*/ 554831 h 554831"/>
                <a:gd name="connsiteX3" fmla="*/ 176213 w 177316"/>
                <a:gd name="connsiteY3" fmla="*/ 233362 h 554831"/>
                <a:gd name="connsiteX4" fmla="*/ 0 w 177316"/>
                <a:gd name="connsiteY4" fmla="*/ 0 h 554831"/>
                <a:gd name="connsiteX0" fmla="*/ 0 w 183937"/>
                <a:gd name="connsiteY0" fmla="*/ 0 h 554831"/>
                <a:gd name="connsiteX1" fmla="*/ 0 w 183937"/>
                <a:gd name="connsiteY1" fmla="*/ 433387 h 554831"/>
                <a:gd name="connsiteX2" fmla="*/ 130969 w 183937"/>
                <a:gd name="connsiteY2" fmla="*/ 554831 h 554831"/>
                <a:gd name="connsiteX3" fmla="*/ 176213 w 183937"/>
                <a:gd name="connsiteY3" fmla="*/ 233362 h 554831"/>
                <a:gd name="connsiteX4" fmla="*/ 0 w 183937"/>
                <a:gd name="connsiteY4" fmla="*/ 0 h 554831"/>
                <a:gd name="connsiteX0" fmla="*/ 0 w 183058"/>
                <a:gd name="connsiteY0" fmla="*/ 0 h 554831"/>
                <a:gd name="connsiteX1" fmla="*/ 0 w 183058"/>
                <a:gd name="connsiteY1" fmla="*/ 433387 h 554831"/>
                <a:gd name="connsiteX2" fmla="*/ 130969 w 183058"/>
                <a:gd name="connsiteY2" fmla="*/ 554831 h 554831"/>
                <a:gd name="connsiteX3" fmla="*/ 176213 w 183058"/>
                <a:gd name="connsiteY3" fmla="*/ 233362 h 554831"/>
                <a:gd name="connsiteX4" fmla="*/ 0 w 183058"/>
                <a:gd name="connsiteY4" fmla="*/ 0 h 554831"/>
                <a:gd name="connsiteX0" fmla="*/ 0 w 178568"/>
                <a:gd name="connsiteY0" fmla="*/ 0 h 554831"/>
                <a:gd name="connsiteX1" fmla="*/ 0 w 178568"/>
                <a:gd name="connsiteY1" fmla="*/ 433387 h 554831"/>
                <a:gd name="connsiteX2" fmla="*/ 130969 w 178568"/>
                <a:gd name="connsiteY2" fmla="*/ 554831 h 554831"/>
                <a:gd name="connsiteX3" fmla="*/ 176213 w 178568"/>
                <a:gd name="connsiteY3" fmla="*/ 233362 h 554831"/>
                <a:gd name="connsiteX4" fmla="*/ 0 w 178568"/>
                <a:gd name="connsiteY4" fmla="*/ 0 h 554831"/>
                <a:gd name="connsiteX0" fmla="*/ 0 w 178568"/>
                <a:gd name="connsiteY0" fmla="*/ 0 h 554831"/>
                <a:gd name="connsiteX1" fmla="*/ 0 w 178568"/>
                <a:gd name="connsiteY1" fmla="*/ 433387 h 554831"/>
                <a:gd name="connsiteX2" fmla="*/ 130969 w 178568"/>
                <a:gd name="connsiteY2" fmla="*/ 554831 h 554831"/>
                <a:gd name="connsiteX3" fmla="*/ 176213 w 178568"/>
                <a:gd name="connsiteY3" fmla="*/ 233362 h 554831"/>
                <a:gd name="connsiteX4" fmla="*/ 0 w 178568"/>
                <a:gd name="connsiteY4" fmla="*/ 0 h 55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568" h="554831">
                  <a:moveTo>
                    <a:pt x="0" y="0"/>
                  </a:moveTo>
                  <a:lnTo>
                    <a:pt x="0" y="433387"/>
                  </a:lnTo>
                  <a:lnTo>
                    <a:pt x="130969" y="554831"/>
                  </a:lnTo>
                  <a:cubicBezTo>
                    <a:pt x="163512" y="426244"/>
                    <a:pt x="186135" y="290116"/>
                    <a:pt x="176213" y="233362"/>
                  </a:cubicBezTo>
                  <a:cubicBezTo>
                    <a:pt x="166291" y="176608"/>
                    <a:pt x="75407" y="77787"/>
                    <a:pt x="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3FD98958-421A-4A8F-8070-38208CABFC92}"/>
                </a:ext>
              </a:extLst>
            </p:cNvPr>
            <p:cNvSpPr/>
            <p:nvPr/>
          </p:nvSpPr>
          <p:spPr bwMode="auto">
            <a:xfrm flipH="1">
              <a:off x="5879160" y="3271838"/>
              <a:ext cx="178568" cy="554831"/>
            </a:xfrm>
            <a:custGeom>
              <a:avLst/>
              <a:gdLst>
                <a:gd name="connsiteX0" fmla="*/ 0 w 121444"/>
                <a:gd name="connsiteY0" fmla="*/ 0 h 554831"/>
                <a:gd name="connsiteX1" fmla="*/ 0 w 121444"/>
                <a:gd name="connsiteY1" fmla="*/ 433387 h 554831"/>
                <a:gd name="connsiteX2" fmla="*/ 121444 w 121444"/>
                <a:gd name="connsiteY2" fmla="*/ 554831 h 554831"/>
                <a:gd name="connsiteX3" fmla="*/ 121444 w 121444"/>
                <a:gd name="connsiteY3" fmla="*/ 245268 h 554831"/>
                <a:gd name="connsiteX4" fmla="*/ 0 w 121444"/>
                <a:gd name="connsiteY4" fmla="*/ 0 h 554831"/>
                <a:gd name="connsiteX0" fmla="*/ 0 w 176213"/>
                <a:gd name="connsiteY0" fmla="*/ 0 h 554831"/>
                <a:gd name="connsiteX1" fmla="*/ 0 w 176213"/>
                <a:gd name="connsiteY1" fmla="*/ 433387 h 554831"/>
                <a:gd name="connsiteX2" fmla="*/ 121444 w 176213"/>
                <a:gd name="connsiteY2" fmla="*/ 554831 h 554831"/>
                <a:gd name="connsiteX3" fmla="*/ 176213 w 176213"/>
                <a:gd name="connsiteY3" fmla="*/ 233362 h 554831"/>
                <a:gd name="connsiteX4" fmla="*/ 0 w 176213"/>
                <a:gd name="connsiteY4" fmla="*/ 0 h 554831"/>
                <a:gd name="connsiteX0" fmla="*/ 0 w 176848"/>
                <a:gd name="connsiteY0" fmla="*/ 0 h 554831"/>
                <a:gd name="connsiteX1" fmla="*/ 0 w 176848"/>
                <a:gd name="connsiteY1" fmla="*/ 433387 h 554831"/>
                <a:gd name="connsiteX2" fmla="*/ 121444 w 176848"/>
                <a:gd name="connsiteY2" fmla="*/ 554831 h 554831"/>
                <a:gd name="connsiteX3" fmla="*/ 176213 w 176848"/>
                <a:gd name="connsiteY3" fmla="*/ 233362 h 554831"/>
                <a:gd name="connsiteX4" fmla="*/ 0 w 176848"/>
                <a:gd name="connsiteY4" fmla="*/ 0 h 554831"/>
                <a:gd name="connsiteX0" fmla="*/ 0 w 177316"/>
                <a:gd name="connsiteY0" fmla="*/ 0 h 554831"/>
                <a:gd name="connsiteX1" fmla="*/ 0 w 177316"/>
                <a:gd name="connsiteY1" fmla="*/ 433387 h 554831"/>
                <a:gd name="connsiteX2" fmla="*/ 121444 w 177316"/>
                <a:gd name="connsiteY2" fmla="*/ 554831 h 554831"/>
                <a:gd name="connsiteX3" fmla="*/ 176213 w 177316"/>
                <a:gd name="connsiteY3" fmla="*/ 233362 h 554831"/>
                <a:gd name="connsiteX4" fmla="*/ 0 w 177316"/>
                <a:gd name="connsiteY4" fmla="*/ 0 h 554831"/>
                <a:gd name="connsiteX0" fmla="*/ 0 w 183937"/>
                <a:gd name="connsiteY0" fmla="*/ 0 h 554831"/>
                <a:gd name="connsiteX1" fmla="*/ 0 w 183937"/>
                <a:gd name="connsiteY1" fmla="*/ 433387 h 554831"/>
                <a:gd name="connsiteX2" fmla="*/ 130969 w 183937"/>
                <a:gd name="connsiteY2" fmla="*/ 554831 h 554831"/>
                <a:gd name="connsiteX3" fmla="*/ 176213 w 183937"/>
                <a:gd name="connsiteY3" fmla="*/ 233362 h 554831"/>
                <a:gd name="connsiteX4" fmla="*/ 0 w 183937"/>
                <a:gd name="connsiteY4" fmla="*/ 0 h 554831"/>
                <a:gd name="connsiteX0" fmla="*/ 0 w 183058"/>
                <a:gd name="connsiteY0" fmla="*/ 0 h 554831"/>
                <a:gd name="connsiteX1" fmla="*/ 0 w 183058"/>
                <a:gd name="connsiteY1" fmla="*/ 433387 h 554831"/>
                <a:gd name="connsiteX2" fmla="*/ 130969 w 183058"/>
                <a:gd name="connsiteY2" fmla="*/ 554831 h 554831"/>
                <a:gd name="connsiteX3" fmla="*/ 176213 w 183058"/>
                <a:gd name="connsiteY3" fmla="*/ 233362 h 554831"/>
                <a:gd name="connsiteX4" fmla="*/ 0 w 183058"/>
                <a:gd name="connsiteY4" fmla="*/ 0 h 554831"/>
                <a:gd name="connsiteX0" fmla="*/ 0 w 178568"/>
                <a:gd name="connsiteY0" fmla="*/ 0 h 554831"/>
                <a:gd name="connsiteX1" fmla="*/ 0 w 178568"/>
                <a:gd name="connsiteY1" fmla="*/ 433387 h 554831"/>
                <a:gd name="connsiteX2" fmla="*/ 130969 w 178568"/>
                <a:gd name="connsiteY2" fmla="*/ 554831 h 554831"/>
                <a:gd name="connsiteX3" fmla="*/ 176213 w 178568"/>
                <a:gd name="connsiteY3" fmla="*/ 233362 h 554831"/>
                <a:gd name="connsiteX4" fmla="*/ 0 w 178568"/>
                <a:gd name="connsiteY4" fmla="*/ 0 h 554831"/>
                <a:gd name="connsiteX0" fmla="*/ 0 w 178568"/>
                <a:gd name="connsiteY0" fmla="*/ 0 h 554831"/>
                <a:gd name="connsiteX1" fmla="*/ 0 w 178568"/>
                <a:gd name="connsiteY1" fmla="*/ 433387 h 554831"/>
                <a:gd name="connsiteX2" fmla="*/ 130969 w 178568"/>
                <a:gd name="connsiteY2" fmla="*/ 554831 h 554831"/>
                <a:gd name="connsiteX3" fmla="*/ 176213 w 178568"/>
                <a:gd name="connsiteY3" fmla="*/ 233362 h 554831"/>
                <a:gd name="connsiteX4" fmla="*/ 0 w 178568"/>
                <a:gd name="connsiteY4" fmla="*/ 0 h 55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568" h="554831">
                  <a:moveTo>
                    <a:pt x="0" y="0"/>
                  </a:moveTo>
                  <a:lnTo>
                    <a:pt x="0" y="433387"/>
                  </a:lnTo>
                  <a:lnTo>
                    <a:pt x="130969" y="554831"/>
                  </a:lnTo>
                  <a:cubicBezTo>
                    <a:pt x="163512" y="426244"/>
                    <a:pt x="186135" y="290116"/>
                    <a:pt x="176213" y="233362"/>
                  </a:cubicBezTo>
                  <a:cubicBezTo>
                    <a:pt x="166291" y="176608"/>
                    <a:pt x="75407" y="77787"/>
                    <a:pt x="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3E65FC60-30FE-46E2-AF79-93FEA61D835A}"/>
                </a:ext>
              </a:extLst>
            </p:cNvPr>
            <p:cNvSpPr/>
            <p:nvPr/>
          </p:nvSpPr>
          <p:spPr bwMode="auto">
            <a:xfrm>
              <a:off x="4933798" y="2184747"/>
              <a:ext cx="161209" cy="288627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13E1A8CE-C494-4D58-A4D4-607F2EAF736B}"/>
                </a:ext>
              </a:extLst>
            </p:cNvPr>
            <p:cNvSpPr/>
            <p:nvPr/>
          </p:nvSpPr>
          <p:spPr bwMode="auto">
            <a:xfrm>
              <a:off x="5852567" y="2184747"/>
              <a:ext cx="161209" cy="288627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" name="四角形: 角を丸くする 99">
              <a:extLst>
                <a:ext uri="{FF2B5EF4-FFF2-40B4-BE49-F238E27FC236}">
                  <a16:creationId xmlns:a16="http://schemas.microsoft.com/office/drawing/2014/main" id="{E290B53D-E58D-4879-A69B-96CEFA170FFD}"/>
                </a:ext>
              </a:extLst>
            </p:cNvPr>
            <p:cNvSpPr/>
            <p:nvPr/>
          </p:nvSpPr>
          <p:spPr bwMode="auto">
            <a:xfrm>
              <a:off x="5178270" y="2258871"/>
              <a:ext cx="594568" cy="855095"/>
            </a:xfrm>
            <a:prstGeom prst="roundRect">
              <a:avLst>
                <a:gd name="adj" fmla="val 8851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7D748B0B-8875-42B9-9C65-ECA62277A2C5}"/>
                </a:ext>
              </a:extLst>
            </p:cNvPr>
            <p:cNvSpPr/>
            <p:nvPr/>
          </p:nvSpPr>
          <p:spPr bwMode="auto">
            <a:xfrm rot="10800000">
              <a:off x="4888598" y="2891005"/>
              <a:ext cx="1170378" cy="518032"/>
            </a:xfrm>
            <a:custGeom>
              <a:avLst/>
              <a:gdLst>
                <a:gd name="connsiteX0" fmla="*/ 585189 w 1170378"/>
                <a:gd name="connsiteY0" fmla="*/ 518032 h 518032"/>
                <a:gd name="connsiteX1" fmla="*/ 25366 w 1170378"/>
                <a:gd name="connsiteY1" fmla="*/ 304679 h 518032"/>
                <a:gd name="connsiteX2" fmla="*/ 0 w 1170378"/>
                <a:gd name="connsiteY2" fmla="*/ 257694 h 518032"/>
                <a:gd name="connsiteX3" fmla="*/ 188636 w 1170378"/>
                <a:gd name="connsiteY3" fmla="*/ 0 h 518032"/>
                <a:gd name="connsiteX4" fmla="*/ 347053 w 1170378"/>
                <a:gd name="connsiteY4" fmla="*/ 33221 h 518032"/>
                <a:gd name="connsiteX5" fmla="*/ 585189 w 1170378"/>
                <a:gd name="connsiteY5" fmla="*/ 48926 h 518032"/>
                <a:gd name="connsiteX6" fmla="*/ 823324 w 1170378"/>
                <a:gd name="connsiteY6" fmla="*/ 33221 h 518032"/>
                <a:gd name="connsiteX7" fmla="*/ 981741 w 1170378"/>
                <a:gd name="connsiteY7" fmla="*/ 0 h 518032"/>
                <a:gd name="connsiteX8" fmla="*/ 1170378 w 1170378"/>
                <a:gd name="connsiteY8" fmla="*/ 257694 h 518032"/>
                <a:gd name="connsiteX9" fmla="*/ 1145011 w 1170378"/>
                <a:gd name="connsiteY9" fmla="*/ 304679 h 518032"/>
                <a:gd name="connsiteX10" fmla="*/ 585189 w 1170378"/>
                <a:gd name="connsiteY10" fmla="*/ 518032 h 518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70378" h="518032">
                  <a:moveTo>
                    <a:pt x="585189" y="518032"/>
                  </a:moveTo>
                  <a:cubicBezTo>
                    <a:pt x="333526" y="518032"/>
                    <a:pt x="117600" y="430058"/>
                    <a:pt x="25366" y="304679"/>
                  </a:cubicBezTo>
                  <a:lnTo>
                    <a:pt x="0" y="257694"/>
                  </a:lnTo>
                  <a:lnTo>
                    <a:pt x="188636" y="0"/>
                  </a:lnTo>
                  <a:lnTo>
                    <a:pt x="347053" y="33221"/>
                  </a:lnTo>
                  <a:cubicBezTo>
                    <a:pt x="422280" y="43428"/>
                    <a:pt x="502262" y="48926"/>
                    <a:pt x="585189" y="48926"/>
                  </a:cubicBezTo>
                  <a:cubicBezTo>
                    <a:pt x="668115" y="48926"/>
                    <a:pt x="748097" y="43428"/>
                    <a:pt x="823324" y="33221"/>
                  </a:cubicBezTo>
                  <a:lnTo>
                    <a:pt x="981741" y="0"/>
                  </a:lnTo>
                  <a:lnTo>
                    <a:pt x="1170378" y="257694"/>
                  </a:lnTo>
                  <a:lnTo>
                    <a:pt x="1145011" y="304679"/>
                  </a:lnTo>
                  <a:cubicBezTo>
                    <a:pt x="1052777" y="430058"/>
                    <a:pt x="836852" y="518032"/>
                    <a:pt x="585189" y="518032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ED92B944-5B53-4BF4-923F-6B2AECAAE6DD}"/>
                </a:ext>
              </a:extLst>
            </p:cNvPr>
            <p:cNvSpPr/>
            <p:nvPr/>
          </p:nvSpPr>
          <p:spPr bwMode="auto">
            <a:xfrm rot="20700000">
              <a:off x="4727975" y="3136106"/>
              <a:ext cx="178568" cy="6715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41E2D9D1-25DB-4283-AD3A-2EB0731CF1CB}"/>
                </a:ext>
              </a:extLst>
            </p:cNvPr>
            <p:cNvSpPr/>
            <p:nvPr/>
          </p:nvSpPr>
          <p:spPr bwMode="auto">
            <a:xfrm rot="900000" flipH="1">
              <a:off x="6044806" y="3136104"/>
              <a:ext cx="178568" cy="6715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21E4A2E6-A630-4733-8A3E-5BC0050329FD}"/>
              </a:ext>
            </a:extLst>
          </p:cNvPr>
          <p:cNvGrpSpPr/>
          <p:nvPr/>
        </p:nvGrpSpPr>
        <p:grpSpPr>
          <a:xfrm>
            <a:off x="2673730" y="2802510"/>
            <a:ext cx="830264" cy="1575153"/>
            <a:chOff x="2673730" y="851790"/>
            <a:chExt cx="830264" cy="1575153"/>
          </a:xfrm>
        </p:grpSpPr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920639CE-F2AE-45BE-8A68-82E056BE529A}"/>
                </a:ext>
              </a:extLst>
            </p:cNvPr>
            <p:cNvGrpSpPr/>
            <p:nvPr/>
          </p:nvGrpSpPr>
          <p:grpSpPr>
            <a:xfrm>
              <a:off x="2688316" y="851790"/>
              <a:ext cx="801350" cy="1575153"/>
              <a:chOff x="7181324" y="2190053"/>
              <a:chExt cx="1362236" cy="2677643"/>
            </a:xfrm>
          </p:grpSpPr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1BE497D7-7A35-49E9-A57D-BCB382768F23}"/>
                  </a:ext>
                </a:extLst>
              </p:cNvPr>
              <p:cNvSpPr/>
              <p:nvPr/>
            </p:nvSpPr>
            <p:spPr bwMode="auto">
              <a:xfrm>
                <a:off x="7181324" y="3862953"/>
                <a:ext cx="1362236" cy="765511"/>
              </a:xfrm>
              <a:prstGeom prst="roundRect">
                <a:avLst>
                  <a:gd name="adj" fmla="val 22874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四角形: 角を丸くする 108">
                <a:extLst>
                  <a:ext uri="{FF2B5EF4-FFF2-40B4-BE49-F238E27FC236}">
                    <a16:creationId xmlns:a16="http://schemas.microsoft.com/office/drawing/2014/main" id="{39456978-C10E-4EC9-ADBB-9851FB63C1A1}"/>
                  </a:ext>
                </a:extLst>
              </p:cNvPr>
              <p:cNvSpPr/>
              <p:nvPr/>
            </p:nvSpPr>
            <p:spPr bwMode="auto">
              <a:xfrm>
                <a:off x="7181324" y="2673350"/>
                <a:ext cx="1362236" cy="685114"/>
              </a:xfrm>
              <a:prstGeom prst="roundRect">
                <a:avLst>
                  <a:gd name="adj" fmla="val 22874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7897B047-C177-40A4-8224-1751467F5832}"/>
                  </a:ext>
                </a:extLst>
              </p:cNvPr>
              <p:cNvSpPr/>
              <p:nvPr/>
            </p:nvSpPr>
            <p:spPr bwMode="auto">
              <a:xfrm>
                <a:off x="7236169" y="4598606"/>
                <a:ext cx="1252546" cy="269090"/>
              </a:xfrm>
              <a:custGeom>
                <a:avLst/>
                <a:gdLst>
                  <a:gd name="connsiteX0" fmla="*/ 0 w 1252546"/>
                  <a:gd name="connsiteY0" fmla="*/ 0 h 269090"/>
                  <a:gd name="connsiteX1" fmla="*/ 161140 w 1252546"/>
                  <a:gd name="connsiteY1" fmla="*/ 161140 h 269090"/>
                  <a:gd name="connsiteX2" fmla="*/ 1091406 w 1252546"/>
                  <a:gd name="connsiteY2" fmla="*/ 161140 h 269090"/>
                  <a:gd name="connsiteX3" fmla="*/ 1252546 w 1252546"/>
                  <a:gd name="connsiteY3" fmla="*/ 0 h 269090"/>
                  <a:gd name="connsiteX4" fmla="*/ 1252546 w 1252546"/>
                  <a:gd name="connsiteY4" fmla="*/ 107950 h 269090"/>
                  <a:gd name="connsiteX5" fmla="*/ 1091406 w 1252546"/>
                  <a:gd name="connsiteY5" fmla="*/ 269090 h 269090"/>
                  <a:gd name="connsiteX6" fmla="*/ 161140 w 1252546"/>
                  <a:gd name="connsiteY6" fmla="*/ 269090 h 269090"/>
                  <a:gd name="connsiteX7" fmla="*/ 0 w 1252546"/>
                  <a:gd name="connsiteY7" fmla="*/ 107950 h 269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2546" h="269090">
                    <a:moveTo>
                      <a:pt x="0" y="0"/>
                    </a:moveTo>
                    <a:cubicBezTo>
                      <a:pt x="0" y="88995"/>
                      <a:pt x="72145" y="161140"/>
                      <a:pt x="161140" y="161140"/>
                    </a:cubicBezTo>
                    <a:lnTo>
                      <a:pt x="1091406" y="161140"/>
                    </a:lnTo>
                    <a:cubicBezTo>
                      <a:pt x="1180401" y="161140"/>
                      <a:pt x="1252546" y="88995"/>
                      <a:pt x="1252546" y="0"/>
                    </a:cubicBezTo>
                    <a:lnTo>
                      <a:pt x="1252546" y="107950"/>
                    </a:lnTo>
                    <a:cubicBezTo>
                      <a:pt x="1252546" y="196945"/>
                      <a:pt x="1180401" y="269090"/>
                      <a:pt x="1091406" y="269090"/>
                    </a:cubicBezTo>
                    <a:lnTo>
                      <a:pt x="161140" y="269090"/>
                    </a:lnTo>
                    <a:cubicBezTo>
                      <a:pt x="72145" y="269090"/>
                      <a:pt x="0" y="196945"/>
                      <a:pt x="0" y="10795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E5345E57-A847-4099-B396-20FE42472B9A}"/>
                  </a:ext>
                </a:extLst>
              </p:cNvPr>
              <p:cNvSpPr/>
              <p:nvPr/>
            </p:nvSpPr>
            <p:spPr bwMode="auto">
              <a:xfrm>
                <a:off x="7236169" y="2190053"/>
                <a:ext cx="1252546" cy="432758"/>
              </a:xfrm>
              <a:custGeom>
                <a:avLst/>
                <a:gdLst>
                  <a:gd name="connsiteX0" fmla="*/ 432604 w 1252546"/>
                  <a:gd name="connsiteY0" fmla="*/ 0 h 493804"/>
                  <a:gd name="connsiteX1" fmla="*/ 819942 w 1252546"/>
                  <a:gd name="connsiteY1" fmla="*/ 0 h 493804"/>
                  <a:gd name="connsiteX2" fmla="*/ 1252546 w 1252546"/>
                  <a:gd name="connsiteY2" fmla="*/ 432604 h 493804"/>
                  <a:gd name="connsiteX3" fmla="*/ 1252546 w 1252546"/>
                  <a:gd name="connsiteY3" fmla="*/ 493804 h 493804"/>
                  <a:gd name="connsiteX4" fmla="*/ 1231562 w 1252546"/>
                  <a:gd name="connsiteY4" fmla="*/ 455144 h 493804"/>
                  <a:gd name="connsiteX5" fmla="*/ 838488 w 1252546"/>
                  <a:gd name="connsiteY5" fmla="*/ 246148 h 493804"/>
                  <a:gd name="connsiteX6" fmla="*/ 414058 w 1252546"/>
                  <a:gd name="connsiteY6" fmla="*/ 246148 h 493804"/>
                  <a:gd name="connsiteX7" fmla="*/ 20984 w 1252546"/>
                  <a:gd name="connsiteY7" fmla="*/ 455144 h 493804"/>
                  <a:gd name="connsiteX8" fmla="*/ 0 w 1252546"/>
                  <a:gd name="connsiteY8" fmla="*/ 493804 h 493804"/>
                  <a:gd name="connsiteX9" fmla="*/ 0 w 1252546"/>
                  <a:gd name="connsiteY9" fmla="*/ 432604 h 493804"/>
                  <a:gd name="connsiteX10" fmla="*/ 432604 w 1252546"/>
                  <a:gd name="connsiteY10" fmla="*/ 0 h 493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52546" h="493804">
                    <a:moveTo>
                      <a:pt x="432604" y="0"/>
                    </a:moveTo>
                    <a:lnTo>
                      <a:pt x="819942" y="0"/>
                    </a:lnTo>
                    <a:cubicBezTo>
                      <a:pt x="1058863" y="0"/>
                      <a:pt x="1252546" y="193683"/>
                      <a:pt x="1252546" y="432604"/>
                    </a:cubicBezTo>
                    <a:lnTo>
                      <a:pt x="1252546" y="493804"/>
                    </a:lnTo>
                    <a:lnTo>
                      <a:pt x="1231562" y="455144"/>
                    </a:lnTo>
                    <a:cubicBezTo>
                      <a:pt x="1146375" y="329051"/>
                      <a:pt x="1002113" y="246148"/>
                      <a:pt x="838488" y="246148"/>
                    </a:cubicBezTo>
                    <a:lnTo>
                      <a:pt x="414058" y="246148"/>
                    </a:lnTo>
                    <a:cubicBezTo>
                      <a:pt x="250433" y="246148"/>
                      <a:pt x="106171" y="329051"/>
                      <a:pt x="20984" y="455144"/>
                    </a:cubicBezTo>
                    <a:lnTo>
                      <a:pt x="0" y="493804"/>
                    </a:lnTo>
                    <a:lnTo>
                      <a:pt x="0" y="432604"/>
                    </a:lnTo>
                    <a:cubicBezTo>
                      <a:pt x="0" y="193683"/>
                      <a:pt x="193683" y="0"/>
                      <a:pt x="43260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6D5A1263-9240-4CFB-8516-E0EBDF1E40F2}"/>
                  </a:ext>
                </a:extLst>
              </p:cNvPr>
              <p:cNvSpPr/>
              <p:nvPr/>
            </p:nvSpPr>
            <p:spPr bwMode="auto">
              <a:xfrm>
                <a:off x="7236169" y="2243306"/>
                <a:ext cx="1252546" cy="2567240"/>
              </a:xfrm>
              <a:custGeom>
                <a:avLst/>
                <a:gdLst>
                  <a:gd name="connsiteX0" fmla="*/ 432604 w 1252546"/>
                  <a:gd name="connsiteY0" fmla="*/ 0 h 2567240"/>
                  <a:gd name="connsiteX1" fmla="*/ 819942 w 1252546"/>
                  <a:gd name="connsiteY1" fmla="*/ 0 h 2567240"/>
                  <a:gd name="connsiteX2" fmla="*/ 1252546 w 1252546"/>
                  <a:gd name="connsiteY2" fmla="*/ 432604 h 2567240"/>
                  <a:gd name="connsiteX3" fmla="*/ 1252546 w 1252546"/>
                  <a:gd name="connsiteY3" fmla="*/ 808840 h 2567240"/>
                  <a:gd name="connsiteX4" fmla="*/ 1252546 w 1252546"/>
                  <a:gd name="connsiteY4" fmla="*/ 1486936 h 2567240"/>
                  <a:gd name="connsiteX5" fmla="*/ 1252546 w 1252546"/>
                  <a:gd name="connsiteY5" fmla="*/ 2406100 h 2567240"/>
                  <a:gd name="connsiteX6" fmla="*/ 1091406 w 1252546"/>
                  <a:gd name="connsiteY6" fmla="*/ 2567240 h 2567240"/>
                  <a:gd name="connsiteX7" fmla="*/ 161140 w 1252546"/>
                  <a:gd name="connsiteY7" fmla="*/ 2567240 h 2567240"/>
                  <a:gd name="connsiteX8" fmla="*/ 0 w 1252546"/>
                  <a:gd name="connsiteY8" fmla="*/ 2406100 h 2567240"/>
                  <a:gd name="connsiteX9" fmla="*/ 0 w 1252546"/>
                  <a:gd name="connsiteY9" fmla="*/ 1486936 h 2567240"/>
                  <a:gd name="connsiteX10" fmla="*/ 0 w 1252546"/>
                  <a:gd name="connsiteY10" fmla="*/ 808840 h 2567240"/>
                  <a:gd name="connsiteX11" fmla="*/ 0 w 1252546"/>
                  <a:gd name="connsiteY11" fmla="*/ 432604 h 2567240"/>
                  <a:gd name="connsiteX12" fmla="*/ 432604 w 1252546"/>
                  <a:gd name="connsiteY12" fmla="*/ 0 h 2567240"/>
                  <a:gd name="connsiteX0" fmla="*/ 432604 w 1252546"/>
                  <a:gd name="connsiteY0" fmla="*/ 0 h 2567240"/>
                  <a:gd name="connsiteX1" fmla="*/ 819942 w 1252546"/>
                  <a:gd name="connsiteY1" fmla="*/ 0 h 2567240"/>
                  <a:gd name="connsiteX2" fmla="*/ 1252546 w 1252546"/>
                  <a:gd name="connsiteY2" fmla="*/ 432604 h 2567240"/>
                  <a:gd name="connsiteX3" fmla="*/ 1252546 w 1252546"/>
                  <a:gd name="connsiteY3" fmla="*/ 808840 h 2567240"/>
                  <a:gd name="connsiteX4" fmla="*/ 1252546 w 1252546"/>
                  <a:gd name="connsiteY4" fmla="*/ 1486936 h 2567240"/>
                  <a:gd name="connsiteX5" fmla="*/ 1252546 w 1252546"/>
                  <a:gd name="connsiteY5" fmla="*/ 2406100 h 2567240"/>
                  <a:gd name="connsiteX6" fmla="*/ 1091406 w 1252546"/>
                  <a:gd name="connsiteY6" fmla="*/ 2567240 h 2567240"/>
                  <a:gd name="connsiteX7" fmla="*/ 161140 w 1252546"/>
                  <a:gd name="connsiteY7" fmla="*/ 2567240 h 2567240"/>
                  <a:gd name="connsiteX8" fmla="*/ 0 w 1252546"/>
                  <a:gd name="connsiteY8" fmla="*/ 2406100 h 2567240"/>
                  <a:gd name="connsiteX9" fmla="*/ 0 w 1252546"/>
                  <a:gd name="connsiteY9" fmla="*/ 808840 h 2567240"/>
                  <a:gd name="connsiteX10" fmla="*/ 0 w 1252546"/>
                  <a:gd name="connsiteY10" fmla="*/ 432604 h 2567240"/>
                  <a:gd name="connsiteX11" fmla="*/ 432604 w 1252546"/>
                  <a:gd name="connsiteY11" fmla="*/ 0 h 2567240"/>
                  <a:gd name="connsiteX0" fmla="*/ 432604 w 1252546"/>
                  <a:gd name="connsiteY0" fmla="*/ 0 h 2567240"/>
                  <a:gd name="connsiteX1" fmla="*/ 819942 w 1252546"/>
                  <a:gd name="connsiteY1" fmla="*/ 0 h 2567240"/>
                  <a:gd name="connsiteX2" fmla="*/ 1252546 w 1252546"/>
                  <a:gd name="connsiteY2" fmla="*/ 432604 h 2567240"/>
                  <a:gd name="connsiteX3" fmla="*/ 1252546 w 1252546"/>
                  <a:gd name="connsiteY3" fmla="*/ 808840 h 2567240"/>
                  <a:gd name="connsiteX4" fmla="*/ 1252546 w 1252546"/>
                  <a:gd name="connsiteY4" fmla="*/ 1486936 h 2567240"/>
                  <a:gd name="connsiteX5" fmla="*/ 1252546 w 1252546"/>
                  <a:gd name="connsiteY5" fmla="*/ 2406100 h 2567240"/>
                  <a:gd name="connsiteX6" fmla="*/ 1091406 w 1252546"/>
                  <a:gd name="connsiteY6" fmla="*/ 2567240 h 2567240"/>
                  <a:gd name="connsiteX7" fmla="*/ 161140 w 1252546"/>
                  <a:gd name="connsiteY7" fmla="*/ 2567240 h 2567240"/>
                  <a:gd name="connsiteX8" fmla="*/ 0 w 1252546"/>
                  <a:gd name="connsiteY8" fmla="*/ 2406100 h 2567240"/>
                  <a:gd name="connsiteX9" fmla="*/ 0 w 1252546"/>
                  <a:gd name="connsiteY9" fmla="*/ 432604 h 2567240"/>
                  <a:gd name="connsiteX10" fmla="*/ 432604 w 1252546"/>
                  <a:gd name="connsiteY10" fmla="*/ 0 h 2567240"/>
                  <a:gd name="connsiteX0" fmla="*/ 432604 w 1252546"/>
                  <a:gd name="connsiteY0" fmla="*/ 0 h 2567240"/>
                  <a:gd name="connsiteX1" fmla="*/ 819942 w 1252546"/>
                  <a:gd name="connsiteY1" fmla="*/ 0 h 2567240"/>
                  <a:gd name="connsiteX2" fmla="*/ 1252546 w 1252546"/>
                  <a:gd name="connsiteY2" fmla="*/ 432604 h 2567240"/>
                  <a:gd name="connsiteX3" fmla="*/ 1252546 w 1252546"/>
                  <a:gd name="connsiteY3" fmla="*/ 1486936 h 2567240"/>
                  <a:gd name="connsiteX4" fmla="*/ 1252546 w 1252546"/>
                  <a:gd name="connsiteY4" fmla="*/ 2406100 h 2567240"/>
                  <a:gd name="connsiteX5" fmla="*/ 1091406 w 1252546"/>
                  <a:gd name="connsiteY5" fmla="*/ 2567240 h 2567240"/>
                  <a:gd name="connsiteX6" fmla="*/ 161140 w 1252546"/>
                  <a:gd name="connsiteY6" fmla="*/ 2567240 h 2567240"/>
                  <a:gd name="connsiteX7" fmla="*/ 0 w 1252546"/>
                  <a:gd name="connsiteY7" fmla="*/ 2406100 h 2567240"/>
                  <a:gd name="connsiteX8" fmla="*/ 0 w 1252546"/>
                  <a:gd name="connsiteY8" fmla="*/ 432604 h 2567240"/>
                  <a:gd name="connsiteX9" fmla="*/ 432604 w 1252546"/>
                  <a:gd name="connsiteY9" fmla="*/ 0 h 2567240"/>
                  <a:gd name="connsiteX0" fmla="*/ 432604 w 1252546"/>
                  <a:gd name="connsiteY0" fmla="*/ 0 h 2567240"/>
                  <a:gd name="connsiteX1" fmla="*/ 819942 w 1252546"/>
                  <a:gd name="connsiteY1" fmla="*/ 0 h 2567240"/>
                  <a:gd name="connsiteX2" fmla="*/ 1252546 w 1252546"/>
                  <a:gd name="connsiteY2" fmla="*/ 432604 h 2567240"/>
                  <a:gd name="connsiteX3" fmla="*/ 1252546 w 1252546"/>
                  <a:gd name="connsiteY3" fmla="*/ 2406100 h 2567240"/>
                  <a:gd name="connsiteX4" fmla="*/ 1091406 w 1252546"/>
                  <a:gd name="connsiteY4" fmla="*/ 2567240 h 2567240"/>
                  <a:gd name="connsiteX5" fmla="*/ 161140 w 1252546"/>
                  <a:gd name="connsiteY5" fmla="*/ 2567240 h 2567240"/>
                  <a:gd name="connsiteX6" fmla="*/ 0 w 1252546"/>
                  <a:gd name="connsiteY6" fmla="*/ 2406100 h 2567240"/>
                  <a:gd name="connsiteX7" fmla="*/ 0 w 1252546"/>
                  <a:gd name="connsiteY7" fmla="*/ 432604 h 2567240"/>
                  <a:gd name="connsiteX8" fmla="*/ 432604 w 1252546"/>
                  <a:gd name="connsiteY8" fmla="*/ 0 h 2567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2546" h="2567240">
                    <a:moveTo>
                      <a:pt x="432604" y="0"/>
                    </a:moveTo>
                    <a:lnTo>
                      <a:pt x="819942" y="0"/>
                    </a:lnTo>
                    <a:cubicBezTo>
                      <a:pt x="1058863" y="0"/>
                      <a:pt x="1252546" y="193683"/>
                      <a:pt x="1252546" y="432604"/>
                    </a:cubicBezTo>
                    <a:lnTo>
                      <a:pt x="1252546" y="2406100"/>
                    </a:lnTo>
                    <a:cubicBezTo>
                      <a:pt x="1252546" y="2495095"/>
                      <a:pt x="1180401" y="2567240"/>
                      <a:pt x="1091406" y="2567240"/>
                    </a:cubicBezTo>
                    <a:lnTo>
                      <a:pt x="161140" y="2567240"/>
                    </a:lnTo>
                    <a:cubicBezTo>
                      <a:pt x="72145" y="2567240"/>
                      <a:pt x="0" y="2495095"/>
                      <a:pt x="0" y="2406100"/>
                    </a:cubicBezTo>
                    <a:lnTo>
                      <a:pt x="0" y="432604"/>
                    </a:lnTo>
                    <a:cubicBezTo>
                      <a:pt x="0" y="193683"/>
                      <a:pt x="193683" y="0"/>
                      <a:pt x="432604" y="0"/>
                    </a:cubicBezTo>
                    <a:close/>
                  </a:path>
                </a:pathLst>
              </a:custGeom>
              <a:solidFill>
                <a:srgbClr val="0000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1ED2AE33-152F-4523-B571-E3467D7B8F8F}"/>
                  </a:ext>
                </a:extLst>
              </p:cNvPr>
              <p:cNvSpPr/>
              <p:nvPr/>
            </p:nvSpPr>
            <p:spPr bwMode="auto">
              <a:xfrm>
                <a:off x="7267978" y="4740526"/>
                <a:ext cx="1188928" cy="70020"/>
              </a:xfrm>
              <a:custGeom>
                <a:avLst/>
                <a:gdLst>
                  <a:gd name="connsiteX0" fmla="*/ 1188928 w 1188928"/>
                  <a:gd name="connsiteY0" fmla="*/ 0 h 70020"/>
                  <a:gd name="connsiteX1" fmla="*/ 1173540 w 1188928"/>
                  <a:gd name="connsiteY1" fmla="*/ 22823 h 70020"/>
                  <a:gd name="connsiteX2" fmla="*/ 1059597 w 1188928"/>
                  <a:gd name="connsiteY2" fmla="*/ 70020 h 70020"/>
                  <a:gd name="connsiteX3" fmla="*/ 910822 w 1188928"/>
                  <a:gd name="connsiteY3" fmla="*/ 70020 h 70020"/>
                  <a:gd name="connsiteX4" fmla="*/ 910822 w 1188928"/>
                  <a:gd name="connsiteY4" fmla="*/ 170 h 70020"/>
                  <a:gd name="connsiteX5" fmla="*/ 1187850 w 1188928"/>
                  <a:gd name="connsiteY5" fmla="*/ 170 h 70020"/>
                  <a:gd name="connsiteX6" fmla="*/ 0 w 1188928"/>
                  <a:gd name="connsiteY6" fmla="*/ 0 h 70020"/>
                  <a:gd name="connsiteX7" fmla="*/ 1078 w 1188928"/>
                  <a:gd name="connsiteY7" fmla="*/ 170 h 70020"/>
                  <a:gd name="connsiteX8" fmla="*/ 278106 w 1188928"/>
                  <a:gd name="connsiteY8" fmla="*/ 170 h 70020"/>
                  <a:gd name="connsiteX9" fmla="*/ 278106 w 1188928"/>
                  <a:gd name="connsiteY9" fmla="*/ 70020 h 70020"/>
                  <a:gd name="connsiteX10" fmla="*/ 129331 w 1188928"/>
                  <a:gd name="connsiteY10" fmla="*/ 70020 h 70020"/>
                  <a:gd name="connsiteX11" fmla="*/ 15388 w 1188928"/>
                  <a:gd name="connsiteY11" fmla="*/ 22823 h 7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88928" h="70020">
                    <a:moveTo>
                      <a:pt x="1188928" y="0"/>
                    </a:moveTo>
                    <a:lnTo>
                      <a:pt x="1173540" y="22823"/>
                    </a:lnTo>
                    <a:cubicBezTo>
                      <a:pt x="1144380" y="51984"/>
                      <a:pt x="1104095" y="70020"/>
                      <a:pt x="1059597" y="70020"/>
                    </a:cubicBezTo>
                    <a:lnTo>
                      <a:pt x="910822" y="70020"/>
                    </a:lnTo>
                    <a:lnTo>
                      <a:pt x="910822" y="170"/>
                    </a:lnTo>
                    <a:lnTo>
                      <a:pt x="1187850" y="170"/>
                    </a:lnTo>
                    <a:close/>
                    <a:moveTo>
                      <a:pt x="0" y="0"/>
                    </a:moveTo>
                    <a:lnTo>
                      <a:pt x="1078" y="170"/>
                    </a:lnTo>
                    <a:lnTo>
                      <a:pt x="278106" y="170"/>
                    </a:lnTo>
                    <a:lnTo>
                      <a:pt x="278106" y="70020"/>
                    </a:lnTo>
                    <a:lnTo>
                      <a:pt x="129331" y="70020"/>
                    </a:lnTo>
                    <a:cubicBezTo>
                      <a:pt x="84834" y="70020"/>
                      <a:pt x="44549" y="51984"/>
                      <a:pt x="15388" y="228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4303A2AA-EB79-4D11-A0AA-727E8F845819}"/>
                  </a:ext>
                </a:extLst>
              </p:cNvPr>
              <p:cNvSpPr/>
              <p:nvPr/>
            </p:nvSpPr>
            <p:spPr bwMode="auto">
              <a:xfrm>
                <a:off x="7374634" y="4740696"/>
                <a:ext cx="975616" cy="69850"/>
              </a:xfrm>
              <a:custGeom>
                <a:avLst/>
                <a:gdLst>
                  <a:gd name="connsiteX0" fmla="*/ 804166 w 975616"/>
                  <a:gd name="connsiteY0" fmla="*/ 0 h 69850"/>
                  <a:gd name="connsiteX1" fmla="*/ 975616 w 975616"/>
                  <a:gd name="connsiteY1" fmla="*/ 0 h 69850"/>
                  <a:gd name="connsiteX2" fmla="*/ 975616 w 975616"/>
                  <a:gd name="connsiteY2" fmla="*/ 65272 h 69850"/>
                  <a:gd name="connsiteX3" fmla="*/ 952941 w 975616"/>
                  <a:gd name="connsiteY3" fmla="*/ 69850 h 69850"/>
                  <a:gd name="connsiteX4" fmla="*/ 804166 w 975616"/>
                  <a:gd name="connsiteY4" fmla="*/ 69850 h 69850"/>
                  <a:gd name="connsiteX5" fmla="*/ 0 w 975616"/>
                  <a:gd name="connsiteY5" fmla="*/ 0 h 69850"/>
                  <a:gd name="connsiteX6" fmla="*/ 171450 w 975616"/>
                  <a:gd name="connsiteY6" fmla="*/ 0 h 69850"/>
                  <a:gd name="connsiteX7" fmla="*/ 171450 w 975616"/>
                  <a:gd name="connsiteY7" fmla="*/ 69850 h 69850"/>
                  <a:gd name="connsiteX8" fmla="*/ 22675 w 975616"/>
                  <a:gd name="connsiteY8" fmla="*/ 69850 h 69850"/>
                  <a:gd name="connsiteX9" fmla="*/ 0 w 975616"/>
                  <a:gd name="connsiteY9" fmla="*/ 65272 h 69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5616" h="69850">
                    <a:moveTo>
                      <a:pt x="804166" y="0"/>
                    </a:moveTo>
                    <a:lnTo>
                      <a:pt x="975616" y="0"/>
                    </a:lnTo>
                    <a:lnTo>
                      <a:pt x="975616" y="65272"/>
                    </a:lnTo>
                    <a:lnTo>
                      <a:pt x="952941" y="69850"/>
                    </a:lnTo>
                    <a:lnTo>
                      <a:pt x="804166" y="69850"/>
                    </a:lnTo>
                    <a:close/>
                    <a:moveTo>
                      <a:pt x="0" y="0"/>
                    </a:moveTo>
                    <a:lnTo>
                      <a:pt x="171450" y="0"/>
                    </a:lnTo>
                    <a:lnTo>
                      <a:pt x="171450" y="69850"/>
                    </a:lnTo>
                    <a:lnTo>
                      <a:pt x="22675" y="69850"/>
                    </a:lnTo>
                    <a:lnTo>
                      <a:pt x="0" y="65272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四角形: 角を丸くする 114">
                <a:extLst>
                  <a:ext uri="{FF2B5EF4-FFF2-40B4-BE49-F238E27FC236}">
                    <a16:creationId xmlns:a16="http://schemas.microsoft.com/office/drawing/2014/main" id="{D62A3D57-7239-4733-88C1-16F4AA91AF8D}"/>
                  </a:ext>
                </a:extLst>
              </p:cNvPr>
              <p:cNvSpPr/>
              <p:nvPr/>
            </p:nvSpPr>
            <p:spPr bwMode="auto">
              <a:xfrm>
                <a:off x="7501759" y="2243306"/>
                <a:ext cx="736605" cy="825655"/>
              </a:xfrm>
              <a:prstGeom prst="roundRect">
                <a:avLst>
                  <a:gd name="adj" fmla="val 17529"/>
                </a:avLst>
              </a:pr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E0BC76AD-2594-432A-B2C2-28361EDA0291}"/>
                  </a:ext>
                </a:extLst>
              </p:cNvPr>
              <p:cNvSpPr/>
              <p:nvPr/>
            </p:nvSpPr>
            <p:spPr bwMode="auto">
              <a:xfrm>
                <a:off x="7293260" y="2257776"/>
                <a:ext cx="270030" cy="271125"/>
              </a:xfrm>
              <a:custGeom>
                <a:avLst/>
                <a:gdLst>
                  <a:gd name="connsiteX0" fmla="*/ 270030 w 270030"/>
                  <a:gd name="connsiteY0" fmla="*/ 0 h 271125"/>
                  <a:gd name="connsiteX1" fmla="*/ 270030 w 270030"/>
                  <a:gd name="connsiteY1" fmla="*/ 226119 h 271125"/>
                  <a:gd name="connsiteX2" fmla="*/ 225024 w 270030"/>
                  <a:gd name="connsiteY2" fmla="*/ 271125 h 271125"/>
                  <a:gd name="connsiteX3" fmla="*/ 45006 w 270030"/>
                  <a:gd name="connsiteY3" fmla="*/ 271125 h 271125"/>
                  <a:gd name="connsiteX4" fmla="*/ 0 w 270030"/>
                  <a:gd name="connsiteY4" fmla="*/ 226119 h 271125"/>
                  <a:gd name="connsiteX5" fmla="*/ 0 w 270030"/>
                  <a:gd name="connsiteY5" fmla="*/ 207197 h 271125"/>
                  <a:gd name="connsiteX6" fmla="*/ 16791 w 270030"/>
                  <a:gd name="connsiteY6" fmla="*/ 176262 h 271125"/>
                  <a:gd name="connsiteX7" fmla="*/ 207124 w 270030"/>
                  <a:gd name="connsiteY7" fmla="*/ 19527 h 271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030" h="271125">
                    <a:moveTo>
                      <a:pt x="270030" y="0"/>
                    </a:moveTo>
                    <a:lnTo>
                      <a:pt x="270030" y="226119"/>
                    </a:lnTo>
                    <a:cubicBezTo>
                      <a:pt x="270030" y="250975"/>
                      <a:pt x="249880" y="271125"/>
                      <a:pt x="225024" y="271125"/>
                    </a:cubicBezTo>
                    <a:lnTo>
                      <a:pt x="45006" y="271125"/>
                    </a:lnTo>
                    <a:cubicBezTo>
                      <a:pt x="20150" y="271125"/>
                      <a:pt x="0" y="250975"/>
                      <a:pt x="0" y="226119"/>
                    </a:cubicBezTo>
                    <a:lnTo>
                      <a:pt x="0" y="207197"/>
                    </a:lnTo>
                    <a:lnTo>
                      <a:pt x="16791" y="176262"/>
                    </a:lnTo>
                    <a:cubicBezTo>
                      <a:pt x="63436" y="107218"/>
                      <a:pt x="129490" y="52364"/>
                      <a:pt x="207124" y="19527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5FC5917B-E69E-4E2A-8731-06EAB641D91E}"/>
                  </a:ext>
                </a:extLst>
              </p:cNvPr>
              <p:cNvSpPr/>
              <p:nvPr/>
            </p:nvSpPr>
            <p:spPr bwMode="auto">
              <a:xfrm>
                <a:off x="7293260" y="2466908"/>
                <a:ext cx="270030" cy="61993"/>
              </a:xfrm>
              <a:custGeom>
                <a:avLst/>
                <a:gdLst>
                  <a:gd name="connsiteX0" fmla="*/ 0 w 270030"/>
                  <a:gd name="connsiteY0" fmla="*/ 0 h 61993"/>
                  <a:gd name="connsiteX1" fmla="*/ 270030 w 270030"/>
                  <a:gd name="connsiteY1" fmla="*/ 0 h 61993"/>
                  <a:gd name="connsiteX2" fmla="*/ 270030 w 270030"/>
                  <a:gd name="connsiteY2" fmla="*/ 16987 h 61993"/>
                  <a:gd name="connsiteX3" fmla="*/ 225024 w 270030"/>
                  <a:gd name="connsiteY3" fmla="*/ 61993 h 61993"/>
                  <a:gd name="connsiteX4" fmla="*/ 45006 w 270030"/>
                  <a:gd name="connsiteY4" fmla="*/ 61993 h 61993"/>
                  <a:gd name="connsiteX5" fmla="*/ 0 w 270030"/>
                  <a:gd name="connsiteY5" fmla="*/ 16987 h 61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0030" h="61993">
                    <a:moveTo>
                      <a:pt x="0" y="0"/>
                    </a:moveTo>
                    <a:lnTo>
                      <a:pt x="270030" y="0"/>
                    </a:lnTo>
                    <a:lnTo>
                      <a:pt x="270030" y="16987"/>
                    </a:lnTo>
                    <a:cubicBezTo>
                      <a:pt x="270030" y="41843"/>
                      <a:pt x="249880" y="61993"/>
                      <a:pt x="225024" y="61993"/>
                    </a:cubicBezTo>
                    <a:lnTo>
                      <a:pt x="45006" y="61993"/>
                    </a:lnTo>
                    <a:cubicBezTo>
                      <a:pt x="20150" y="61993"/>
                      <a:pt x="0" y="41843"/>
                      <a:pt x="0" y="16987"/>
                    </a:cubicBezTo>
                    <a:close/>
                  </a:path>
                </a:pathLst>
              </a:custGeom>
              <a:solidFill>
                <a:srgbClr val="0000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A2898389-9895-4B21-BA01-28F98E27F732}"/>
                  </a:ext>
                </a:extLst>
              </p:cNvPr>
              <p:cNvSpPr/>
              <p:nvPr/>
            </p:nvSpPr>
            <p:spPr bwMode="auto">
              <a:xfrm flipH="1">
                <a:off x="8164798" y="2257776"/>
                <a:ext cx="270030" cy="271125"/>
              </a:xfrm>
              <a:custGeom>
                <a:avLst/>
                <a:gdLst>
                  <a:gd name="connsiteX0" fmla="*/ 270030 w 270030"/>
                  <a:gd name="connsiteY0" fmla="*/ 0 h 271125"/>
                  <a:gd name="connsiteX1" fmla="*/ 270030 w 270030"/>
                  <a:gd name="connsiteY1" fmla="*/ 226119 h 271125"/>
                  <a:gd name="connsiteX2" fmla="*/ 225024 w 270030"/>
                  <a:gd name="connsiteY2" fmla="*/ 271125 h 271125"/>
                  <a:gd name="connsiteX3" fmla="*/ 45006 w 270030"/>
                  <a:gd name="connsiteY3" fmla="*/ 271125 h 271125"/>
                  <a:gd name="connsiteX4" fmla="*/ 0 w 270030"/>
                  <a:gd name="connsiteY4" fmla="*/ 226119 h 271125"/>
                  <a:gd name="connsiteX5" fmla="*/ 0 w 270030"/>
                  <a:gd name="connsiteY5" fmla="*/ 207197 h 271125"/>
                  <a:gd name="connsiteX6" fmla="*/ 16791 w 270030"/>
                  <a:gd name="connsiteY6" fmla="*/ 176262 h 271125"/>
                  <a:gd name="connsiteX7" fmla="*/ 207124 w 270030"/>
                  <a:gd name="connsiteY7" fmla="*/ 19527 h 271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030" h="271125">
                    <a:moveTo>
                      <a:pt x="270030" y="0"/>
                    </a:moveTo>
                    <a:lnTo>
                      <a:pt x="270030" y="226119"/>
                    </a:lnTo>
                    <a:cubicBezTo>
                      <a:pt x="270030" y="250975"/>
                      <a:pt x="249880" y="271125"/>
                      <a:pt x="225024" y="271125"/>
                    </a:cubicBezTo>
                    <a:lnTo>
                      <a:pt x="45006" y="271125"/>
                    </a:lnTo>
                    <a:cubicBezTo>
                      <a:pt x="20150" y="271125"/>
                      <a:pt x="0" y="250975"/>
                      <a:pt x="0" y="226119"/>
                    </a:cubicBezTo>
                    <a:lnTo>
                      <a:pt x="0" y="207197"/>
                    </a:lnTo>
                    <a:lnTo>
                      <a:pt x="16791" y="176262"/>
                    </a:lnTo>
                    <a:cubicBezTo>
                      <a:pt x="63436" y="107218"/>
                      <a:pt x="129490" y="52364"/>
                      <a:pt x="207124" y="19527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34477479-3F07-4BA3-A5F6-7EB9EE3F5A82}"/>
                  </a:ext>
                </a:extLst>
              </p:cNvPr>
              <p:cNvSpPr/>
              <p:nvPr/>
            </p:nvSpPr>
            <p:spPr bwMode="auto">
              <a:xfrm flipH="1">
                <a:off x="8164798" y="2466908"/>
                <a:ext cx="270030" cy="61993"/>
              </a:xfrm>
              <a:custGeom>
                <a:avLst/>
                <a:gdLst>
                  <a:gd name="connsiteX0" fmla="*/ 0 w 270030"/>
                  <a:gd name="connsiteY0" fmla="*/ 0 h 61993"/>
                  <a:gd name="connsiteX1" fmla="*/ 270030 w 270030"/>
                  <a:gd name="connsiteY1" fmla="*/ 0 h 61993"/>
                  <a:gd name="connsiteX2" fmla="*/ 270030 w 270030"/>
                  <a:gd name="connsiteY2" fmla="*/ 16987 h 61993"/>
                  <a:gd name="connsiteX3" fmla="*/ 225024 w 270030"/>
                  <a:gd name="connsiteY3" fmla="*/ 61993 h 61993"/>
                  <a:gd name="connsiteX4" fmla="*/ 45006 w 270030"/>
                  <a:gd name="connsiteY4" fmla="*/ 61993 h 61993"/>
                  <a:gd name="connsiteX5" fmla="*/ 0 w 270030"/>
                  <a:gd name="connsiteY5" fmla="*/ 16987 h 61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0030" h="61993">
                    <a:moveTo>
                      <a:pt x="0" y="0"/>
                    </a:moveTo>
                    <a:lnTo>
                      <a:pt x="270030" y="0"/>
                    </a:lnTo>
                    <a:lnTo>
                      <a:pt x="270030" y="16987"/>
                    </a:lnTo>
                    <a:cubicBezTo>
                      <a:pt x="270030" y="41843"/>
                      <a:pt x="249880" y="61993"/>
                      <a:pt x="225024" y="61993"/>
                    </a:cubicBezTo>
                    <a:lnTo>
                      <a:pt x="45006" y="61993"/>
                    </a:lnTo>
                    <a:cubicBezTo>
                      <a:pt x="20150" y="61993"/>
                      <a:pt x="0" y="41843"/>
                      <a:pt x="0" y="16987"/>
                    </a:cubicBezTo>
                    <a:close/>
                  </a:path>
                </a:pathLst>
              </a:custGeom>
              <a:solidFill>
                <a:srgbClr val="0000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DD6E471A-F8B7-4E8D-9720-7B2A9BB17804}"/>
                  </a:ext>
                </a:extLst>
              </p:cNvPr>
              <p:cNvSpPr/>
              <p:nvPr/>
            </p:nvSpPr>
            <p:spPr bwMode="auto">
              <a:xfrm>
                <a:off x="7328590" y="3985642"/>
                <a:ext cx="1067704" cy="621653"/>
              </a:xfrm>
              <a:custGeom>
                <a:avLst/>
                <a:gdLst>
                  <a:gd name="connsiteX0" fmla="*/ 103726 w 1136965"/>
                  <a:gd name="connsiteY0" fmla="*/ 0 h 621653"/>
                  <a:gd name="connsiteX1" fmla="*/ 277378 w 1136965"/>
                  <a:gd name="connsiteY1" fmla="*/ 9864 h 621653"/>
                  <a:gd name="connsiteX2" fmla="*/ 589082 w 1136965"/>
                  <a:gd name="connsiteY2" fmla="*/ 15677 h 621653"/>
                  <a:gd name="connsiteX3" fmla="*/ 900787 w 1136965"/>
                  <a:gd name="connsiteY3" fmla="*/ 9864 h 621653"/>
                  <a:gd name="connsiteX4" fmla="*/ 1032022 w 1136965"/>
                  <a:gd name="connsiteY4" fmla="*/ 2409 h 621653"/>
                  <a:gd name="connsiteX5" fmla="*/ 1136965 w 1136965"/>
                  <a:gd name="connsiteY5" fmla="*/ 569166 h 621653"/>
                  <a:gd name="connsiteX6" fmla="*/ 1078053 w 1136965"/>
                  <a:gd name="connsiteY6" fmla="*/ 582007 h 621653"/>
                  <a:gd name="connsiteX7" fmla="*/ 589082 w 1136965"/>
                  <a:gd name="connsiteY7" fmla="*/ 621653 h 621653"/>
                  <a:gd name="connsiteX8" fmla="*/ 100111 w 1136965"/>
                  <a:gd name="connsiteY8" fmla="*/ 582007 h 621653"/>
                  <a:gd name="connsiteX9" fmla="*/ 0 w 1136965"/>
                  <a:gd name="connsiteY9" fmla="*/ 560185 h 62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36965" h="621653">
                    <a:moveTo>
                      <a:pt x="103726" y="0"/>
                    </a:moveTo>
                    <a:lnTo>
                      <a:pt x="277378" y="9864"/>
                    </a:lnTo>
                    <a:cubicBezTo>
                      <a:pt x="379013" y="13692"/>
                      <a:pt x="483107" y="15677"/>
                      <a:pt x="589082" y="15677"/>
                    </a:cubicBezTo>
                    <a:cubicBezTo>
                      <a:pt x="695058" y="15677"/>
                      <a:pt x="799152" y="13692"/>
                      <a:pt x="900787" y="9864"/>
                    </a:cubicBezTo>
                    <a:lnTo>
                      <a:pt x="1032022" y="2409"/>
                    </a:lnTo>
                    <a:lnTo>
                      <a:pt x="1136965" y="569166"/>
                    </a:lnTo>
                    <a:lnTo>
                      <a:pt x="1078053" y="582007"/>
                    </a:lnTo>
                    <a:cubicBezTo>
                      <a:pt x="927763" y="607536"/>
                      <a:pt x="762528" y="621653"/>
                      <a:pt x="589082" y="621653"/>
                    </a:cubicBezTo>
                    <a:cubicBezTo>
                      <a:pt x="415637" y="621653"/>
                      <a:pt x="250401" y="607536"/>
                      <a:pt x="100111" y="582007"/>
                    </a:cubicBezTo>
                    <a:lnTo>
                      <a:pt x="0" y="560185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79ECC50F-B1AD-4AF6-84E9-74EAC47A1648}"/>
                  </a:ext>
                </a:extLst>
              </p:cNvPr>
              <p:cNvSpPr/>
              <p:nvPr/>
            </p:nvSpPr>
            <p:spPr bwMode="auto">
              <a:xfrm rot="5400000">
                <a:off x="7009892" y="4051537"/>
                <a:ext cx="633345" cy="58038"/>
              </a:xfrm>
              <a:custGeom>
                <a:avLst/>
                <a:gdLst>
                  <a:gd name="connsiteX0" fmla="*/ 0 w 633345"/>
                  <a:gd name="connsiteY0" fmla="*/ 0 h 58038"/>
                  <a:gd name="connsiteX1" fmla="*/ 357436 w 633345"/>
                  <a:gd name="connsiteY1" fmla="*/ 0 h 58038"/>
                  <a:gd name="connsiteX2" fmla="*/ 633345 w 633345"/>
                  <a:gd name="connsiteY2" fmla="*/ 58038 h 58038"/>
                  <a:gd name="connsiteX3" fmla="*/ 22852 w 633345"/>
                  <a:gd name="connsiteY3" fmla="*/ 58038 h 58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3345" h="58038">
                    <a:moveTo>
                      <a:pt x="0" y="0"/>
                    </a:moveTo>
                    <a:lnTo>
                      <a:pt x="357436" y="0"/>
                    </a:lnTo>
                    <a:lnTo>
                      <a:pt x="633345" y="58038"/>
                    </a:lnTo>
                    <a:lnTo>
                      <a:pt x="22852" y="5803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EA0E517B-9C7A-4732-B7AC-312FC10836F5}"/>
                  </a:ext>
                </a:extLst>
              </p:cNvPr>
              <p:cNvSpPr/>
              <p:nvPr/>
            </p:nvSpPr>
            <p:spPr bwMode="auto">
              <a:xfrm flipV="1">
                <a:off x="7315831" y="2833345"/>
                <a:ext cx="1093222" cy="483622"/>
              </a:xfrm>
              <a:custGeom>
                <a:avLst/>
                <a:gdLst>
                  <a:gd name="connsiteX0" fmla="*/ 553938 w 1093222"/>
                  <a:gd name="connsiteY0" fmla="*/ 483622 h 483622"/>
                  <a:gd name="connsiteX1" fmla="*/ 1004995 w 1093222"/>
                  <a:gd name="connsiteY1" fmla="*/ 413861 h 483622"/>
                  <a:gd name="connsiteX2" fmla="*/ 1093222 w 1093222"/>
                  <a:gd name="connsiteY2" fmla="*/ 377004 h 483622"/>
                  <a:gd name="connsiteX3" fmla="*/ 999542 w 1093222"/>
                  <a:gd name="connsiteY3" fmla="*/ 2281 h 483622"/>
                  <a:gd name="connsiteX4" fmla="*/ 881644 w 1093222"/>
                  <a:gd name="connsiteY4" fmla="*/ 19499 h 483622"/>
                  <a:gd name="connsiteX5" fmla="*/ 553938 w 1093222"/>
                  <a:gd name="connsiteY5" fmla="*/ 37863 h 483622"/>
                  <a:gd name="connsiteX6" fmla="*/ 226232 w 1093222"/>
                  <a:gd name="connsiteY6" fmla="*/ 19499 h 483622"/>
                  <a:gd name="connsiteX7" fmla="*/ 92720 w 1093222"/>
                  <a:gd name="connsiteY7" fmla="*/ 0 h 483622"/>
                  <a:gd name="connsiteX8" fmla="*/ 0 w 1093222"/>
                  <a:gd name="connsiteY8" fmla="*/ 370882 h 483622"/>
                  <a:gd name="connsiteX9" fmla="*/ 102881 w 1093222"/>
                  <a:gd name="connsiteY9" fmla="*/ 413861 h 483622"/>
                  <a:gd name="connsiteX10" fmla="*/ 553938 w 1093222"/>
                  <a:gd name="connsiteY10" fmla="*/ 483622 h 483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93222" h="483622">
                    <a:moveTo>
                      <a:pt x="553938" y="483622"/>
                    </a:moveTo>
                    <a:cubicBezTo>
                      <a:pt x="721020" y="483622"/>
                      <a:pt x="876238" y="457905"/>
                      <a:pt x="1004995" y="413861"/>
                    </a:cubicBezTo>
                    <a:lnTo>
                      <a:pt x="1093222" y="377004"/>
                    </a:lnTo>
                    <a:lnTo>
                      <a:pt x="999542" y="2281"/>
                    </a:lnTo>
                    <a:lnTo>
                      <a:pt x="881644" y="19499"/>
                    </a:lnTo>
                    <a:cubicBezTo>
                      <a:pt x="778122" y="31434"/>
                      <a:pt x="668056" y="37863"/>
                      <a:pt x="553938" y="37863"/>
                    </a:cubicBezTo>
                    <a:cubicBezTo>
                      <a:pt x="439821" y="37863"/>
                      <a:pt x="329755" y="31434"/>
                      <a:pt x="226232" y="19499"/>
                    </a:cubicBezTo>
                    <a:lnTo>
                      <a:pt x="92720" y="0"/>
                    </a:lnTo>
                    <a:lnTo>
                      <a:pt x="0" y="370882"/>
                    </a:lnTo>
                    <a:lnTo>
                      <a:pt x="102881" y="413861"/>
                    </a:lnTo>
                    <a:cubicBezTo>
                      <a:pt x="231638" y="457905"/>
                      <a:pt x="386857" y="483622"/>
                      <a:pt x="553938" y="483622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C3C693B4-8B62-493C-A254-1A6DFCD29C74}"/>
                  </a:ext>
                </a:extLst>
              </p:cNvPr>
              <p:cNvSpPr/>
              <p:nvPr/>
            </p:nvSpPr>
            <p:spPr bwMode="auto">
              <a:xfrm flipV="1">
                <a:off x="7315831" y="2833917"/>
                <a:ext cx="1093222" cy="155861"/>
              </a:xfrm>
              <a:custGeom>
                <a:avLst/>
                <a:gdLst>
                  <a:gd name="connsiteX0" fmla="*/ 553938 w 1093222"/>
                  <a:gd name="connsiteY0" fmla="*/ 155861 h 155861"/>
                  <a:gd name="connsiteX1" fmla="*/ 1004995 w 1093222"/>
                  <a:gd name="connsiteY1" fmla="*/ 86100 h 155861"/>
                  <a:gd name="connsiteX2" fmla="*/ 1093222 w 1093222"/>
                  <a:gd name="connsiteY2" fmla="*/ 49243 h 155861"/>
                  <a:gd name="connsiteX3" fmla="*/ 1082442 w 1093222"/>
                  <a:gd name="connsiteY3" fmla="*/ 6122 h 155861"/>
                  <a:gd name="connsiteX4" fmla="*/ 1004995 w 1093222"/>
                  <a:gd name="connsiteY4" fmla="*/ 38475 h 155861"/>
                  <a:gd name="connsiteX5" fmla="*/ 553938 w 1093222"/>
                  <a:gd name="connsiteY5" fmla="*/ 108236 h 155861"/>
                  <a:gd name="connsiteX6" fmla="*/ 102881 w 1093222"/>
                  <a:gd name="connsiteY6" fmla="*/ 38475 h 155861"/>
                  <a:gd name="connsiteX7" fmla="*/ 10781 w 1093222"/>
                  <a:gd name="connsiteY7" fmla="*/ 0 h 155861"/>
                  <a:gd name="connsiteX8" fmla="*/ 0 w 1093222"/>
                  <a:gd name="connsiteY8" fmla="*/ 43121 h 155861"/>
                  <a:gd name="connsiteX9" fmla="*/ 102881 w 1093222"/>
                  <a:gd name="connsiteY9" fmla="*/ 86100 h 155861"/>
                  <a:gd name="connsiteX10" fmla="*/ 553938 w 1093222"/>
                  <a:gd name="connsiteY10" fmla="*/ 155861 h 155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93222" h="155861">
                    <a:moveTo>
                      <a:pt x="553938" y="155861"/>
                    </a:moveTo>
                    <a:cubicBezTo>
                      <a:pt x="721020" y="155861"/>
                      <a:pt x="876238" y="130144"/>
                      <a:pt x="1004995" y="86100"/>
                    </a:cubicBezTo>
                    <a:lnTo>
                      <a:pt x="1093222" y="49243"/>
                    </a:lnTo>
                    <a:lnTo>
                      <a:pt x="1082442" y="6122"/>
                    </a:lnTo>
                    <a:lnTo>
                      <a:pt x="1004995" y="38475"/>
                    </a:lnTo>
                    <a:cubicBezTo>
                      <a:pt x="876238" y="82519"/>
                      <a:pt x="721020" y="108236"/>
                      <a:pt x="553938" y="108236"/>
                    </a:cubicBezTo>
                    <a:cubicBezTo>
                      <a:pt x="386857" y="108236"/>
                      <a:pt x="231638" y="82519"/>
                      <a:pt x="102881" y="38475"/>
                    </a:cubicBezTo>
                    <a:lnTo>
                      <a:pt x="10781" y="0"/>
                    </a:lnTo>
                    <a:lnTo>
                      <a:pt x="0" y="43121"/>
                    </a:lnTo>
                    <a:lnTo>
                      <a:pt x="102881" y="86100"/>
                    </a:lnTo>
                    <a:cubicBezTo>
                      <a:pt x="231638" y="130144"/>
                      <a:pt x="386857" y="155861"/>
                      <a:pt x="553938" y="155861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8DBC93F4-D5E5-4C2D-A612-91D5EC025A8C}"/>
                  </a:ext>
                </a:extLst>
              </p:cNvPr>
              <p:cNvSpPr/>
              <p:nvPr/>
            </p:nvSpPr>
            <p:spPr bwMode="auto">
              <a:xfrm rot="5400000">
                <a:off x="7038040" y="3367931"/>
                <a:ext cx="577049" cy="58038"/>
              </a:xfrm>
              <a:custGeom>
                <a:avLst/>
                <a:gdLst>
                  <a:gd name="connsiteX0" fmla="*/ 0 w 577049"/>
                  <a:gd name="connsiteY0" fmla="*/ 58038 h 58038"/>
                  <a:gd name="connsiteX1" fmla="*/ 275909 w 577049"/>
                  <a:gd name="connsiteY1" fmla="*/ 0 h 58038"/>
                  <a:gd name="connsiteX2" fmla="*/ 554198 w 577049"/>
                  <a:gd name="connsiteY2" fmla="*/ 0 h 58038"/>
                  <a:gd name="connsiteX3" fmla="*/ 577049 w 577049"/>
                  <a:gd name="connsiteY3" fmla="*/ 58038 h 58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7049" h="58038">
                    <a:moveTo>
                      <a:pt x="0" y="58038"/>
                    </a:moveTo>
                    <a:lnTo>
                      <a:pt x="275909" y="0"/>
                    </a:lnTo>
                    <a:lnTo>
                      <a:pt x="554198" y="0"/>
                    </a:lnTo>
                    <a:lnTo>
                      <a:pt x="577049" y="5803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2A17EB87-0E95-4825-9A2F-1C452F79DE7E}"/>
                  </a:ext>
                </a:extLst>
              </p:cNvPr>
              <p:cNvSpPr/>
              <p:nvPr/>
            </p:nvSpPr>
            <p:spPr bwMode="auto">
              <a:xfrm rot="16200000" flipH="1">
                <a:off x="8086217" y="4051538"/>
                <a:ext cx="633345" cy="58038"/>
              </a:xfrm>
              <a:custGeom>
                <a:avLst/>
                <a:gdLst>
                  <a:gd name="connsiteX0" fmla="*/ 0 w 633345"/>
                  <a:gd name="connsiteY0" fmla="*/ 0 h 58038"/>
                  <a:gd name="connsiteX1" fmla="*/ 357436 w 633345"/>
                  <a:gd name="connsiteY1" fmla="*/ 0 h 58038"/>
                  <a:gd name="connsiteX2" fmla="*/ 633345 w 633345"/>
                  <a:gd name="connsiteY2" fmla="*/ 58038 h 58038"/>
                  <a:gd name="connsiteX3" fmla="*/ 22852 w 633345"/>
                  <a:gd name="connsiteY3" fmla="*/ 58038 h 58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3345" h="58038">
                    <a:moveTo>
                      <a:pt x="0" y="0"/>
                    </a:moveTo>
                    <a:lnTo>
                      <a:pt x="357436" y="0"/>
                    </a:lnTo>
                    <a:lnTo>
                      <a:pt x="633345" y="58038"/>
                    </a:lnTo>
                    <a:lnTo>
                      <a:pt x="22852" y="5803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B7250B71-AE0A-489E-8C7A-3054037DA7DF}"/>
                  </a:ext>
                </a:extLst>
              </p:cNvPr>
              <p:cNvSpPr/>
              <p:nvPr/>
            </p:nvSpPr>
            <p:spPr bwMode="auto">
              <a:xfrm rot="16200000" flipH="1">
                <a:off x="8114365" y="3367932"/>
                <a:ext cx="577049" cy="58038"/>
              </a:xfrm>
              <a:custGeom>
                <a:avLst/>
                <a:gdLst>
                  <a:gd name="connsiteX0" fmla="*/ 0 w 577049"/>
                  <a:gd name="connsiteY0" fmla="*/ 58038 h 58038"/>
                  <a:gd name="connsiteX1" fmla="*/ 275909 w 577049"/>
                  <a:gd name="connsiteY1" fmla="*/ 0 h 58038"/>
                  <a:gd name="connsiteX2" fmla="*/ 554198 w 577049"/>
                  <a:gd name="connsiteY2" fmla="*/ 0 h 58038"/>
                  <a:gd name="connsiteX3" fmla="*/ 577049 w 577049"/>
                  <a:gd name="connsiteY3" fmla="*/ 58038 h 58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7049" h="58038">
                    <a:moveTo>
                      <a:pt x="0" y="58038"/>
                    </a:moveTo>
                    <a:lnTo>
                      <a:pt x="275909" y="0"/>
                    </a:lnTo>
                    <a:lnTo>
                      <a:pt x="554198" y="0"/>
                    </a:lnTo>
                    <a:lnTo>
                      <a:pt x="577049" y="5803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A9D40E4B-AD2F-4290-AFDE-7E2D760AD208}"/>
                </a:ext>
              </a:extLst>
            </p:cNvPr>
            <p:cNvSpPr/>
            <p:nvPr/>
          </p:nvSpPr>
          <p:spPr bwMode="auto">
            <a:xfrm rot="20700000">
              <a:off x="2673730" y="1394819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769BE12D-2AA5-4AAB-9AB3-CA906CB4E970}"/>
                </a:ext>
              </a:extLst>
            </p:cNvPr>
            <p:cNvSpPr/>
            <p:nvPr/>
          </p:nvSpPr>
          <p:spPr bwMode="auto">
            <a:xfrm rot="900000" flipH="1">
              <a:off x="3400839" y="1394819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B4ED46F6-5C84-4858-82C1-507779880679}"/>
              </a:ext>
            </a:extLst>
          </p:cNvPr>
          <p:cNvGrpSpPr/>
          <p:nvPr/>
        </p:nvGrpSpPr>
        <p:grpSpPr>
          <a:xfrm>
            <a:off x="6435334" y="2800264"/>
            <a:ext cx="797925" cy="1575152"/>
            <a:chOff x="6435334" y="849544"/>
            <a:chExt cx="797925" cy="1575152"/>
          </a:xfrm>
        </p:grpSpPr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7EE4A08C-3203-4786-B5F9-A7E635D509BE}"/>
                </a:ext>
              </a:extLst>
            </p:cNvPr>
            <p:cNvGrpSpPr/>
            <p:nvPr/>
          </p:nvGrpSpPr>
          <p:grpSpPr>
            <a:xfrm>
              <a:off x="6435334" y="849544"/>
              <a:ext cx="797925" cy="1575152"/>
              <a:chOff x="4567860" y="2182258"/>
              <a:chExt cx="1247966" cy="2463560"/>
            </a:xfrm>
          </p:grpSpPr>
          <p:sp>
            <p:nvSpPr>
              <p:cNvPr id="131" name="四角形: 角を丸くする 130">
                <a:extLst>
                  <a:ext uri="{FF2B5EF4-FFF2-40B4-BE49-F238E27FC236}">
                    <a16:creationId xmlns:a16="http://schemas.microsoft.com/office/drawing/2014/main" id="{8198CD3A-BF43-466E-9F6F-51EF9C0148A6}"/>
                  </a:ext>
                </a:extLst>
              </p:cNvPr>
              <p:cNvSpPr/>
              <p:nvPr/>
            </p:nvSpPr>
            <p:spPr bwMode="auto">
              <a:xfrm>
                <a:off x="4621061" y="3024189"/>
                <a:ext cx="1141564" cy="727306"/>
              </a:xfrm>
              <a:prstGeom prst="roundRect">
                <a:avLst>
                  <a:gd name="adj" fmla="val 13679"/>
                </a:avLst>
              </a:pr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" name="四角形: 角を丸くする 131">
                <a:extLst>
                  <a:ext uri="{FF2B5EF4-FFF2-40B4-BE49-F238E27FC236}">
                    <a16:creationId xmlns:a16="http://schemas.microsoft.com/office/drawing/2014/main" id="{ECF17815-C338-4D5C-AA76-813152655895}"/>
                  </a:ext>
                </a:extLst>
              </p:cNvPr>
              <p:cNvSpPr/>
              <p:nvPr/>
            </p:nvSpPr>
            <p:spPr bwMode="auto">
              <a:xfrm>
                <a:off x="4602976" y="2482850"/>
                <a:ext cx="1177734" cy="419742"/>
              </a:xfrm>
              <a:prstGeom prst="roundRect">
                <a:avLst>
                  <a:gd name="adj" fmla="val 13679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" name="四角形: 角を丸くする 132">
                <a:extLst>
                  <a:ext uri="{FF2B5EF4-FFF2-40B4-BE49-F238E27FC236}">
                    <a16:creationId xmlns:a16="http://schemas.microsoft.com/office/drawing/2014/main" id="{7E2F7A80-146C-4A79-A819-FFC465B66805}"/>
                  </a:ext>
                </a:extLst>
              </p:cNvPr>
              <p:cNvSpPr/>
              <p:nvPr/>
            </p:nvSpPr>
            <p:spPr bwMode="auto">
              <a:xfrm>
                <a:off x="4567860" y="3886744"/>
                <a:ext cx="1247966" cy="425004"/>
              </a:xfrm>
              <a:prstGeom prst="roundRect">
                <a:avLst>
                  <a:gd name="adj" fmla="val 13679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2159DC78-F566-488B-B18C-5999F79551BD}"/>
                  </a:ext>
                </a:extLst>
              </p:cNvPr>
              <p:cNvSpPr/>
              <p:nvPr/>
            </p:nvSpPr>
            <p:spPr bwMode="auto">
              <a:xfrm>
                <a:off x="4607919" y="2235301"/>
                <a:ext cx="1167848" cy="2348563"/>
              </a:xfrm>
              <a:custGeom>
                <a:avLst/>
                <a:gdLst>
                  <a:gd name="connsiteX0" fmla="*/ 402944 w 1167848"/>
                  <a:gd name="connsiteY0" fmla="*/ 0 h 2348563"/>
                  <a:gd name="connsiteX1" fmla="*/ 764903 w 1167848"/>
                  <a:gd name="connsiteY1" fmla="*/ 0 h 2348563"/>
                  <a:gd name="connsiteX2" fmla="*/ 1057728 w 1167848"/>
                  <a:gd name="connsiteY2" fmla="*/ 155694 h 2348563"/>
                  <a:gd name="connsiteX3" fmla="*/ 1066955 w 1167848"/>
                  <a:gd name="connsiteY3" fmla="*/ 172693 h 2348563"/>
                  <a:gd name="connsiteX4" fmla="*/ 1089196 w 1167848"/>
                  <a:gd name="connsiteY4" fmla="*/ 187688 h 2348563"/>
                  <a:gd name="connsiteX5" fmla="*/ 1148797 w 1167848"/>
                  <a:gd name="connsiteY5" fmla="*/ 331579 h 2348563"/>
                  <a:gd name="connsiteX6" fmla="*/ 1148797 w 1167848"/>
                  <a:gd name="connsiteY6" fmla="*/ 540156 h 2348563"/>
                  <a:gd name="connsiteX7" fmla="*/ 1132806 w 1167848"/>
                  <a:gd name="connsiteY7" fmla="*/ 619365 h 2348563"/>
                  <a:gd name="connsiteX8" fmla="*/ 1118038 w 1167848"/>
                  <a:gd name="connsiteY8" fmla="*/ 641268 h 2348563"/>
                  <a:gd name="connsiteX9" fmla="*/ 1118038 w 1167848"/>
                  <a:gd name="connsiteY9" fmla="*/ 1539698 h 2348563"/>
                  <a:gd name="connsiteX10" fmla="*/ 1152188 w 1167848"/>
                  <a:gd name="connsiteY10" fmla="*/ 1590349 h 2348563"/>
                  <a:gd name="connsiteX11" fmla="*/ 1167848 w 1167848"/>
                  <a:gd name="connsiteY11" fmla="*/ 1667915 h 2348563"/>
                  <a:gd name="connsiteX12" fmla="*/ 1167848 w 1167848"/>
                  <a:gd name="connsiteY12" fmla="*/ 1987415 h 2348563"/>
                  <a:gd name="connsiteX13" fmla="*/ 1109483 w 1167848"/>
                  <a:gd name="connsiteY13" fmla="*/ 2128322 h 2348563"/>
                  <a:gd name="connsiteX14" fmla="*/ 1083114 w 1167848"/>
                  <a:gd name="connsiteY14" fmla="*/ 2146101 h 2348563"/>
                  <a:gd name="connsiteX15" fmla="*/ 1057728 w 1167848"/>
                  <a:gd name="connsiteY15" fmla="*/ 2192869 h 2348563"/>
                  <a:gd name="connsiteX16" fmla="*/ 764903 w 1167848"/>
                  <a:gd name="connsiteY16" fmla="*/ 2348563 h 2348563"/>
                  <a:gd name="connsiteX17" fmla="*/ 402944 w 1167848"/>
                  <a:gd name="connsiteY17" fmla="*/ 2348563 h 2348563"/>
                  <a:gd name="connsiteX18" fmla="*/ 110119 w 1167848"/>
                  <a:gd name="connsiteY18" fmla="*/ 2192869 h 2348563"/>
                  <a:gd name="connsiteX19" fmla="*/ 84733 w 1167848"/>
                  <a:gd name="connsiteY19" fmla="*/ 2146099 h 2348563"/>
                  <a:gd name="connsiteX20" fmla="*/ 58366 w 1167848"/>
                  <a:gd name="connsiteY20" fmla="*/ 2128322 h 2348563"/>
                  <a:gd name="connsiteX21" fmla="*/ 0 w 1167848"/>
                  <a:gd name="connsiteY21" fmla="*/ 1987415 h 2348563"/>
                  <a:gd name="connsiteX22" fmla="*/ 0 w 1167848"/>
                  <a:gd name="connsiteY22" fmla="*/ 1667915 h 2348563"/>
                  <a:gd name="connsiteX23" fmla="*/ 15660 w 1167848"/>
                  <a:gd name="connsiteY23" fmla="*/ 1590349 h 2348563"/>
                  <a:gd name="connsiteX24" fmla="*/ 49809 w 1167848"/>
                  <a:gd name="connsiteY24" fmla="*/ 1539699 h 2348563"/>
                  <a:gd name="connsiteX25" fmla="*/ 49809 w 1167848"/>
                  <a:gd name="connsiteY25" fmla="*/ 641266 h 2348563"/>
                  <a:gd name="connsiteX26" fmla="*/ 35043 w 1167848"/>
                  <a:gd name="connsiteY26" fmla="*/ 619365 h 2348563"/>
                  <a:gd name="connsiteX27" fmla="*/ 19051 w 1167848"/>
                  <a:gd name="connsiteY27" fmla="*/ 540156 h 2348563"/>
                  <a:gd name="connsiteX28" fmla="*/ 19051 w 1167848"/>
                  <a:gd name="connsiteY28" fmla="*/ 331579 h 2348563"/>
                  <a:gd name="connsiteX29" fmla="*/ 78653 w 1167848"/>
                  <a:gd name="connsiteY29" fmla="*/ 187688 h 2348563"/>
                  <a:gd name="connsiteX30" fmla="*/ 100892 w 1167848"/>
                  <a:gd name="connsiteY30" fmla="*/ 172694 h 2348563"/>
                  <a:gd name="connsiteX31" fmla="*/ 110119 w 1167848"/>
                  <a:gd name="connsiteY31" fmla="*/ 155694 h 2348563"/>
                  <a:gd name="connsiteX32" fmla="*/ 402944 w 1167848"/>
                  <a:gd name="connsiteY32" fmla="*/ 0 h 2348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67848" h="2348563">
                    <a:moveTo>
                      <a:pt x="402944" y="0"/>
                    </a:moveTo>
                    <a:lnTo>
                      <a:pt x="764903" y="0"/>
                    </a:lnTo>
                    <a:cubicBezTo>
                      <a:pt x="886798" y="0"/>
                      <a:pt x="994267" y="61759"/>
                      <a:pt x="1057728" y="155694"/>
                    </a:cubicBezTo>
                    <a:lnTo>
                      <a:pt x="1066955" y="172693"/>
                    </a:lnTo>
                    <a:lnTo>
                      <a:pt x="1089196" y="187688"/>
                    </a:lnTo>
                    <a:cubicBezTo>
                      <a:pt x="1126021" y="224513"/>
                      <a:pt x="1148797" y="275386"/>
                      <a:pt x="1148797" y="331579"/>
                    </a:cubicBezTo>
                    <a:lnTo>
                      <a:pt x="1148797" y="540156"/>
                    </a:lnTo>
                    <a:cubicBezTo>
                      <a:pt x="1148797" y="568253"/>
                      <a:pt x="1143103" y="595019"/>
                      <a:pt x="1132806" y="619365"/>
                    </a:cubicBezTo>
                    <a:lnTo>
                      <a:pt x="1118038" y="641268"/>
                    </a:lnTo>
                    <a:lnTo>
                      <a:pt x="1118038" y="1539698"/>
                    </a:lnTo>
                    <a:lnTo>
                      <a:pt x="1152188" y="1590349"/>
                    </a:lnTo>
                    <a:cubicBezTo>
                      <a:pt x="1162272" y="1614190"/>
                      <a:pt x="1167848" y="1640401"/>
                      <a:pt x="1167848" y="1667915"/>
                    </a:cubicBezTo>
                    <a:lnTo>
                      <a:pt x="1167848" y="1987415"/>
                    </a:lnTo>
                    <a:cubicBezTo>
                      <a:pt x="1167848" y="2042443"/>
                      <a:pt x="1145544" y="2092261"/>
                      <a:pt x="1109483" y="2128322"/>
                    </a:cubicBezTo>
                    <a:lnTo>
                      <a:pt x="1083114" y="2146101"/>
                    </a:lnTo>
                    <a:lnTo>
                      <a:pt x="1057728" y="2192869"/>
                    </a:lnTo>
                    <a:cubicBezTo>
                      <a:pt x="994267" y="2286804"/>
                      <a:pt x="886798" y="2348563"/>
                      <a:pt x="764903" y="2348563"/>
                    </a:cubicBezTo>
                    <a:lnTo>
                      <a:pt x="402944" y="2348563"/>
                    </a:lnTo>
                    <a:cubicBezTo>
                      <a:pt x="281050" y="2348563"/>
                      <a:pt x="173580" y="2286804"/>
                      <a:pt x="110119" y="2192869"/>
                    </a:cubicBezTo>
                    <a:lnTo>
                      <a:pt x="84733" y="2146099"/>
                    </a:lnTo>
                    <a:lnTo>
                      <a:pt x="58366" y="2128322"/>
                    </a:lnTo>
                    <a:cubicBezTo>
                      <a:pt x="22305" y="2092261"/>
                      <a:pt x="0" y="2042443"/>
                      <a:pt x="0" y="1987415"/>
                    </a:cubicBezTo>
                    <a:lnTo>
                      <a:pt x="0" y="1667915"/>
                    </a:lnTo>
                    <a:cubicBezTo>
                      <a:pt x="0" y="1640401"/>
                      <a:pt x="5576" y="1614190"/>
                      <a:pt x="15660" y="1590349"/>
                    </a:cubicBezTo>
                    <a:lnTo>
                      <a:pt x="49809" y="1539699"/>
                    </a:lnTo>
                    <a:lnTo>
                      <a:pt x="49809" y="641266"/>
                    </a:lnTo>
                    <a:lnTo>
                      <a:pt x="35043" y="619365"/>
                    </a:lnTo>
                    <a:cubicBezTo>
                      <a:pt x="24745" y="595019"/>
                      <a:pt x="19051" y="568253"/>
                      <a:pt x="19051" y="540156"/>
                    </a:cubicBezTo>
                    <a:lnTo>
                      <a:pt x="19051" y="331579"/>
                    </a:lnTo>
                    <a:cubicBezTo>
                      <a:pt x="19051" y="275386"/>
                      <a:pt x="41828" y="224513"/>
                      <a:pt x="78653" y="187688"/>
                    </a:cubicBezTo>
                    <a:lnTo>
                      <a:pt x="100892" y="172694"/>
                    </a:lnTo>
                    <a:lnTo>
                      <a:pt x="110119" y="155694"/>
                    </a:lnTo>
                    <a:cubicBezTo>
                      <a:pt x="173580" y="61759"/>
                      <a:pt x="281050" y="0"/>
                      <a:pt x="402944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C56A0458-9D26-4020-8E30-30FB18089F28}"/>
                  </a:ext>
                </a:extLst>
              </p:cNvPr>
              <p:cNvSpPr/>
              <p:nvPr/>
            </p:nvSpPr>
            <p:spPr bwMode="auto">
              <a:xfrm>
                <a:off x="4626970" y="2182258"/>
                <a:ext cx="1129746" cy="382971"/>
              </a:xfrm>
              <a:custGeom>
                <a:avLst/>
                <a:gdLst>
                  <a:gd name="connsiteX0" fmla="*/ 383893 w 1129746"/>
                  <a:gd name="connsiteY0" fmla="*/ 0 h 382971"/>
                  <a:gd name="connsiteX1" fmla="*/ 745852 w 1129746"/>
                  <a:gd name="connsiteY1" fmla="*/ 0 h 382971"/>
                  <a:gd name="connsiteX2" fmla="*/ 1038677 w 1129746"/>
                  <a:gd name="connsiteY2" fmla="*/ 155694 h 382971"/>
                  <a:gd name="connsiteX3" fmla="*/ 1047904 w 1129746"/>
                  <a:gd name="connsiteY3" fmla="*/ 172693 h 382971"/>
                  <a:gd name="connsiteX4" fmla="*/ 1070145 w 1129746"/>
                  <a:gd name="connsiteY4" fmla="*/ 187688 h 382971"/>
                  <a:gd name="connsiteX5" fmla="*/ 1129746 w 1129746"/>
                  <a:gd name="connsiteY5" fmla="*/ 331579 h 382971"/>
                  <a:gd name="connsiteX6" fmla="*/ 1129746 w 1129746"/>
                  <a:gd name="connsiteY6" fmla="*/ 382971 h 382971"/>
                  <a:gd name="connsiteX7" fmla="*/ 1086628 w 1129746"/>
                  <a:gd name="connsiteY7" fmla="*/ 321038 h 382971"/>
                  <a:gd name="connsiteX8" fmla="*/ 1063662 w 1129746"/>
                  <a:gd name="connsiteY8" fmla="*/ 306043 h 382971"/>
                  <a:gd name="connsiteX9" fmla="*/ 1054134 w 1129746"/>
                  <a:gd name="connsiteY9" fmla="*/ 289044 h 382971"/>
                  <a:gd name="connsiteX10" fmla="*/ 751756 w 1129746"/>
                  <a:gd name="connsiteY10" fmla="*/ 133350 h 382971"/>
                  <a:gd name="connsiteX11" fmla="*/ 377989 w 1129746"/>
                  <a:gd name="connsiteY11" fmla="*/ 133350 h 382971"/>
                  <a:gd name="connsiteX12" fmla="*/ 75612 w 1129746"/>
                  <a:gd name="connsiteY12" fmla="*/ 289044 h 382971"/>
                  <a:gd name="connsiteX13" fmla="*/ 66084 w 1129746"/>
                  <a:gd name="connsiteY13" fmla="*/ 306044 h 382971"/>
                  <a:gd name="connsiteX14" fmla="*/ 43119 w 1129746"/>
                  <a:gd name="connsiteY14" fmla="*/ 321038 h 382971"/>
                  <a:gd name="connsiteX15" fmla="*/ 0 w 1129746"/>
                  <a:gd name="connsiteY15" fmla="*/ 382971 h 382971"/>
                  <a:gd name="connsiteX16" fmla="*/ 0 w 1129746"/>
                  <a:gd name="connsiteY16" fmla="*/ 331579 h 382971"/>
                  <a:gd name="connsiteX17" fmla="*/ 59602 w 1129746"/>
                  <a:gd name="connsiteY17" fmla="*/ 187688 h 382971"/>
                  <a:gd name="connsiteX18" fmla="*/ 81841 w 1129746"/>
                  <a:gd name="connsiteY18" fmla="*/ 172694 h 382971"/>
                  <a:gd name="connsiteX19" fmla="*/ 91068 w 1129746"/>
                  <a:gd name="connsiteY19" fmla="*/ 155694 h 382971"/>
                  <a:gd name="connsiteX20" fmla="*/ 383893 w 1129746"/>
                  <a:gd name="connsiteY20" fmla="*/ 0 h 38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29746" h="382971">
                    <a:moveTo>
                      <a:pt x="383893" y="0"/>
                    </a:moveTo>
                    <a:lnTo>
                      <a:pt x="745852" y="0"/>
                    </a:lnTo>
                    <a:cubicBezTo>
                      <a:pt x="867747" y="0"/>
                      <a:pt x="975216" y="61759"/>
                      <a:pt x="1038677" y="155694"/>
                    </a:cubicBezTo>
                    <a:lnTo>
                      <a:pt x="1047904" y="172693"/>
                    </a:lnTo>
                    <a:lnTo>
                      <a:pt x="1070145" y="187688"/>
                    </a:lnTo>
                    <a:cubicBezTo>
                      <a:pt x="1106970" y="224513"/>
                      <a:pt x="1129746" y="275386"/>
                      <a:pt x="1129746" y="331579"/>
                    </a:cubicBezTo>
                    <a:lnTo>
                      <a:pt x="1129746" y="382971"/>
                    </a:lnTo>
                    <a:lnTo>
                      <a:pt x="1086628" y="321038"/>
                    </a:lnTo>
                    <a:lnTo>
                      <a:pt x="1063662" y="306043"/>
                    </a:lnTo>
                    <a:lnTo>
                      <a:pt x="1054134" y="289044"/>
                    </a:lnTo>
                    <a:cubicBezTo>
                      <a:pt x="988603" y="195109"/>
                      <a:pt x="877628" y="133350"/>
                      <a:pt x="751756" y="133350"/>
                    </a:cubicBezTo>
                    <a:lnTo>
                      <a:pt x="377989" y="133350"/>
                    </a:lnTo>
                    <a:cubicBezTo>
                      <a:pt x="252119" y="133350"/>
                      <a:pt x="141143" y="195109"/>
                      <a:pt x="75612" y="289044"/>
                    </a:cubicBezTo>
                    <a:lnTo>
                      <a:pt x="66084" y="306044"/>
                    </a:lnTo>
                    <a:lnTo>
                      <a:pt x="43119" y="321038"/>
                    </a:lnTo>
                    <a:lnTo>
                      <a:pt x="0" y="382971"/>
                    </a:lnTo>
                    <a:lnTo>
                      <a:pt x="0" y="331579"/>
                    </a:lnTo>
                    <a:cubicBezTo>
                      <a:pt x="0" y="275386"/>
                      <a:pt x="22777" y="224513"/>
                      <a:pt x="59602" y="187688"/>
                    </a:cubicBezTo>
                    <a:lnTo>
                      <a:pt x="81841" y="172694"/>
                    </a:lnTo>
                    <a:lnTo>
                      <a:pt x="91068" y="155694"/>
                    </a:lnTo>
                    <a:cubicBezTo>
                      <a:pt x="154529" y="61759"/>
                      <a:pt x="261999" y="0"/>
                      <a:pt x="38389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65B6A763-F1AF-4003-B1D7-EDDF96330544}"/>
                  </a:ext>
                </a:extLst>
              </p:cNvPr>
              <p:cNvSpPr/>
              <p:nvPr/>
            </p:nvSpPr>
            <p:spPr bwMode="auto">
              <a:xfrm>
                <a:off x="4792511" y="2232185"/>
                <a:ext cx="798664" cy="720565"/>
              </a:xfrm>
              <a:custGeom>
                <a:avLst/>
                <a:gdLst>
                  <a:gd name="connsiteX0" fmla="*/ 252613 w 861942"/>
                  <a:gd name="connsiteY0" fmla="*/ 0 h 860853"/>
                  <a:gd name="connsiteX1" fmla="*/ 614572 w 861942"/>
                  <a:gd name="connsiteY1" fmla="*/ 0 h 860853"/>
                  <a:gd name="connsiteX2" fmla="*/ 782898 w 861942"/>
                  <a:gd name="connsiteY2" fmla="*/ 42622 h 860853"/>
                  <a:gd name="connsiteX3" fmla="*/ 836131 w 861942"/>
                  <a:gd name="connsiteY3" fmla="*/ 80452 h 860853"/>
                  <a:gd name="connsiteX4" fmla="*/ 861942 w 861942"/>
                  <a:gd name="connsiteY4" fmla="*/ 860853 h 860853"/>
                  <a:gd name="connsiteX5" fmla="*/ 0 w 861942"/>
                  <a:gd name="connsiteY5" fmla="*/ 860853 h 860853"/>
                  <a:gd name="connsiteX6" fmla="*/ 25685 w 861942"/>
                  <a:gd name="connsiteY6" fmla="*/ 84268 h 860853"/>
                  <a:gd name="connsiteX7" fmla="*/ 84288 w 861942"/>
                  <a:gd name="connsiteY7" fmla="*/ 42622 h 860853"/>
                  <a:gd name="connsiteX8" fmla="*/ 252613 w 861942"/>
                  <a:gd name="connsiteY8" fmla="*/ 0 h 860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61942" h="860853">
                    <a:moveTo>
                      <a:pt x="252613" y="0"/>
                    </a:moveTo>
                    <a:lnTo>
                      <a:pt x="614572" y="0"/>
                    </a:lnTo>
                    <a:cubicBezTo>
                      <a:pt x="675520" y="0"/>
                      <a:pt x="732861" y="15440"/>
                      <a:pt x="782898" y="42622"/>
                    </a:cubicBezTo>
                    <a:lnTo>
                      <a:pt x="836131" y="80452"/>
                    </a:lnTo>
                    <a:lnTo>
                      <a:pt x="861942" y="860853"/>
                    </a:lnTo>
                    <a:lnTo>
                      <a:pt x="0" y="860853"/>
                    </a:lnTo>
                    <a:lnTo>
                      <a:pt x="25685" y="84268"/>
                    </a:lnTo>
                    <a:lnTo>
                      <a:pt x="84288" y="42622"/>
                    </a:lnTo>
                    <a:cubicBezTo>
                      <a:pt x="134325" y="15440"/>
                      <a:pt x="191666" y="0"/>
                      <a:pt x="252613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58A1EECA-F338-4C3D-A9F5-A3E15DFA99F1}"/>
                  </a:ext>
                </a:extLst>
              </p:cNvPr>
              <p:cNvSpPr/>
              <p:nvPr/>
            </p:nvSpPr>
            <p:spPr bwMode="auto">
              <a:xfrm>
                <a:off x="4778673" y="2242855"/>
                <a:ext cx="826341" cy="243040"/>
              </a:xfrm>
              <a:custGeom>
                <a:avLst/>
                <a:gdLst>
                  <a:gd name="connsiteX0" fmla="*/ 654115 w 826341"/>
                  <a:gd name="connsiteY0" fmla="*/ 0 h 243040"/>
                  <a:gd name="connsiteX1" fmla="*/ 682403 w 826341"/>
                  <a:gd name="connsiteY1" fmla="*/ 3564 h 243040"/>
                  <a:gd name="connsiteX2" fmla="*/ 762475 w 826341"/>
                  <a:gd name="connsiteY2" fmla="*/ 35068 h 243040"/>
                  <a:gd name="connsiteX3" fmla="*/ 826341 w 826341"/>
                  <a:gd name="connsiteY3" fmla="*/ 80455 h 243040"/>
                  <a:gd name="connsiteX4" fmla="*/ 826341 w 826341"/>
                  <a:gd name="connsiteY4" fmla="*/ 214335 h 243040"/>
                  <a:gd name="connsiteX5" fmla="*/ 797636 w 826341"/>
                  <a:gd name="connsiteY5" fmla="*/ 243040 h 243040"/>
                  <a:gd name="connsiteX6" fmla="*/ 682820 w 826341"/>
                  <a:gd name="connsiteY6" fmla="*/ 243040 h 243040"/>
                  <a:gd name="connsiteX7" fmla="*/ 654115 w 826341"/>
                  <a:gd name="connsiteY7" fmla="*/ 214335 h 243040"/>
                  <a:gd name="connsiteX8" fmla="*/ 172226 w 826341"/>
                  <a:gd name="connsiteY8" fmla="*/ 0 h 243040"/>
                  <a:gd name="connsiteX9" fmla="*/ 172226 w 826341"/>
                  <a:gd name="connsiteY9" fmla="*/ 214335 h 243040"/>
                  <a:gd name="connsiteX10" fmla="*/ 143521 w 826341"/>
                  <a:gd name="connsiteY10" fmla="*/ 243040 h 243040"/>
                  <a:gd name="connsiteX11" fmla="*/ 28705 w 826341"/>
                  <a:gd name="connsiteY11" fmla="*/ 243040 h 243040"/>
                  <a:gd name="connsiteX12" fmla="*/ 0 w 826341"/>
                  <a:gd name="connsiteY12" fmla="*/ 214335 h 243040"/>
                  <a:gd name="connsiteX13" fmla="*/ 0 w 826341"/>
                  <a:gd name="connsiteY13" fmla="*/ 80453 h 243040"/>
                  <a:gd name="connsiteX14" fmla="*/ 63865 w 826341"/>
                  <a:gd name="connsiteY14" fmla="*/ 35068 h 243040"/>
                  <a:gd name="connsiteX15" fmla="*/ 143937 w 826341"/>
                  <a:gd name="connsiteY15" fmla="*/ 3564 h 243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26341" h="243040">
                    <a:moveTo>
                      <a:pt x="654115" y="0"/>
                    </a:moveTo>
                    <a:lnTo>
                      <a:pt x="682403" y="3564"/>
                    </a:lnTo>
                    <a:cubicBezTo>
                      <a:pt x="710612" y="10821"/>
                      <a:pt x="737456" y="21477"/>
                      <a:pt x="762475" y="35068"/>
                    </a:cubicBezTo>
                    <a:lnTo>
                      <a:pt x="826341" y="80455"/>
                    </a:lnTo>
                    <a:lnTo>
                      <a:pt x="826341" y="214335"/>
                    </a:lnTo>
                    <a:cubicBezTo>
                      <a:pt x="826341" y="230188"/>
                      <a:pt x="813489" y="243040"/>
                      <a:pt x="797636" y="243040"/>
                    </a:cubicBezTo>
                    <a:lnTo>
                      <a:pt x="682820" y="243040"/>
                    </a:lnTo>
                    <a:cubicBezTo>
                      <a:pt x="666967" y="243040"/>
                      <a:pt x="654115" y="230188"/>
                      <a:pt x="654115" y="214335"/>
                    </a:cubicBezTo>
                    <a:close/>
                    <a:moveTo>
                      <a:pt x="172226" y="0"/>
                    </a:moveTo>
                    <a:lnTo>
                      <a:pt x="172226" y="214335"/>
                    </a:lnTo>
                    <a:cubicBezTo>
                      <a:pt x="172226" y="230188"/>
                      <a:pt x="159374" y="243040"/>
                      <a:pt x="143521" y="243040"/>
                    </a:cubicBezTo>
                    <a:lnTo>
                      <a:pt x="28705" y="243040"/>
                    </a:lnTo>
                    <a:cubicBezTo>
                      <a:pt x="12852" y="243040"/>
                      <a:pt x="0" y="230188"/>
                      <a:pt x="0" y="214335"/>
                    </a:cubicBezTo>
                    <a:lnTo>
                      <a:pt x="0" y="80453"/>
                    </a:lnTo>
                    <a:lnTo>
                      <a:pt x="63865" y="35068"/>
                    </a:lnTo>
                    <a:cubicBezTo>
                      <a:pt x="88884" y="21477"/>
                      <a:pt x="115728" y="10821"/>
                      <a:pt x="143937" y="356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四角形: 上の 2 つの角を丸める 137">
                <a:extLst>
                  <a:ext uri="{FF2B5EF4-FFF2-40B4-BE49-F238E27FC236}">
                    <a16:creationId xmlns:a16="http://schemas.microsoft.com/office/drawing/2014/main" id="{703A6990-4F2B-47B3-B596-D89AEB229143}"/>
                  </a:ext>
                </a:extLst>
              </p:cNvPr>
              <p:cNvSpPr/>
              <p:nvPr/>
            </p:nvSpPr>
            <p:spPr bwMode="auto">
              <a:xfrm>
                <a:off x="4893670" y="3243263"/>
                <a:ext cx="596346" cy="1215022"/>
              </a:xfrm>
              <a:prstGeom prst="round2SameRect">
                <a:avLst>
                  <a:gd name="adj1" fmla="val 12674"/>
                  <a:gd name="adj2" fmla="val 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DEF0E58D-4742-4536-978E-A0A8752670FE}"/>
                  </a:ext>
                </a:extLst>
              </p:cNvPr>
              <p:cNvSpPr/>
              <p:nvPr/>
            </p:nvSpPr>
            <p:spPr bwMode="auto">
              <a:xfrm>
                <a:off x="4761521" y="2744822"/>
                <a:ext cx="860645" cy="1449262"/>
              </a:xfrm>
              <a:custGeom>
                <a:avLst/>
                <a:gdLst>
                  <a:gd name="connsiteX0" fmla="*/ 373176 w 860645"/>
                  <a:gd name="connsiteY0" fmla="*/ 0 h 1449262"/>
                  <a:gd name="connsiteX1" fmla="*/ 487469 w 860645"/>
                  <a:gd name="connsiteY1" fmla="*/ 0 h 1449262"/>
                  <a:gd name="connsiteX2" fmla="*/ 796913 w 860645"/>
                  <a:gd name="connsiteY2" fmla="*/ 164530 h 1449262"/>
                  <a:gd name="connsiteX3" fmla="*/ 823034 w 860645"/>
                  <a:gd name="connsiteY3" fmla="*/ 212654 h 1449262"/>
                  <a:gd name="connsiteX4" fmla="*/ 584657 w 860645"/>
                  <a:gd name="connsiteY4" fmla="*/ 669697 h 1449262"/>
                  <a:gd name="connsiteX5" fmla="*/ 652800 w 860645"/>
                  <a:gd name="connsiteY5" fmla="*/ 709040 h 1449262"/>
                  <a:gd name="connsiteX6" fmla="*/ 860645 w 860645"/>
                  <a:gd name="connsiteY6" fmla="*/ 382224 h 1449262"/>
                  <a:gd name="connsiteX7" fmla="*/ 860645 w 860645"/>
                  <a:gd name="connsiteY7" fmla="*/ 414904 h 1449262"/>
                  <a:gd name="connsiteX8" fmla="*/ 860645 w 860645"/>
                  <a:gd name="connsiteY8" fmla="*/ 952261 h 1449262"/>
                  <a:gd name="connsiteX9" fmla="*/ 860645 w 860645"/>
                  <a:gd name="connsiteY9" fmla="*/ 1158183 h 1449262"/>
                  <a:gd name="connsiteX10" fmla="*/ 569566 w 860645"/>
                  <a:gd name="connsiteY10" fmla="*/ 1449262 h 1449262"/>
                  <a:gd name="connsiteX11" fmla="*/ 291079 w 860645"/>
                  <a:gd name="connsiteY11" fmla="*/ 1449262 h 1449262"/>
                  <a:gd name="connsiteX12" fmla="*/ 0 w 860645"/>
                  <a:gd name="connsiteY12" fmla="*/ 1158183 h 1449262"/>
                  <a:gd name="connsiteX13" fmla="*/ 0 w 860645"/>
                  <a:gd name="connsiteY13" fmla="*/ 952261 h 1449262"/>
                  <a:gd name="connsiteX14" fmla="*/ 0 w 860645"/>
                  <a:gd name="connsiteY14" fmla="*/ 414904 h 1449262"/>
                  <a:gd name="connsiteX15" fmla="*/ 0 w 860645"/>
                  <a:gd name="connsiteY15" fmla="*/ 382226 h 1449262"/>
                  <a:gd name="connsiteX16" fmla="*/ 207845 w 860645"/>
                  <a:gd name="connsiteY16" fmla="*/ 709041 h 1449262"/>
                  <a:gd name="connsiteX17" fmla="*/ 275988 w 860645"/>
                  <a:gd name="connsiteY17" fmla="*/ 669698 h 1449262"/>
                  <a:gd name="connsiteX18" fmla="*/ 37612 w 860645"/>
                  <a:gd name="connsiteY18" fmla="*/ 212655 h 1449262"/>
                  <a:gd name="connsiteX19" fmla="*/ 63733 w 860645"/>
                  <a:gd name="connsiteY19" fmla="*/ 164530 h 1449262"/>
                  <a:gd name="connsiteX20" fmla="*/ 373176 w 860645"/>
                  <a:gd name="connsiteY20" fmla="*/ 0 h 1449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0645" h="1449262">
                    <a:moveTo>
                      <a:pt x="373176" y="0"/>
                    </a:moveTo>
                    <a:lnTo>
                      <a:pt x="487469" y="0"/>
                    </a:lnTo>
                    <a:cubicBezTo>
                      <a:pt x="616281" y="0"/>
                      <a:pt x="729850" y="65265"/>
                      <a:pt x="796913" y="164530"/>
                    </a:cubicBezTo>
                    <a:lnTo>
                      <a:pt x="823034" y="212654"/>
                    </a:lnTo>
                    <a:lnTo>
                      <a:pt x="584657" y="669697"/>
                    </a:lnTo>
                    <a:lnTo>
                      <a:pt x="652800" y="709040"/>
                    </a:lnTo>
                    <a:lnTo>
                      <a:pt x="860645" y="382224"/>
                    </a:lnTo>
                    <a:lnTo>
                      <a:pt x="860645" y="414904"/>
                    </a:lnTo>
                    <a:lnTo>
                      <a:pt x="860645" y="952261"/>
                    </a:lnTo>
                    <a:lnTo>
                      <a:pt x="860645" y="1158183"/>
                    </a:lnTo>
                    <a:cubicBezTo>
                      <a:pt x="860645" y="1318941"/>
                      <a:pt x="730324" y="1449262"/>
                      <a:pt x="569566" y="1449262"/>
                    </a:cubicBezTo>
                    <a:lnTo>
                      <a:pt x="291079" y="1449262"/>
                    </a:lnTo>
                    <a:cubicBezTo>
                      <a:pt x="130321" y="1449262"/>
                      <a:pt x="0" y="1318941"/>
                      <a:pt x="0" y="1158183"/>
                    </a:cubicBezTo>
                    <a:lnTo>
                      <a:pt x="0" y="952261"/>
                    </a:lnTo>
                    <a:lnTo>
                      <a:pt x="0" y="414904"/>
                    </a:lnTo>
                    <a:lnTo>
                      <a:pt x="0" y="382226"/>
                    </a:lnTo>
                    <a:lnTo>
                      <a:pt x="207845" y="709041"/>
                    </a:lnTo>
                    <a:lnTo>
                      <a:pt x="275988" y="669698"/>
                    </a:lnTo>
                    <a:lnTo>
                      <a:pt x="37612" y="212655"/>
                    </a:lnTo>
                    <a:lnTo>
                      <a:pt x="63733" y="164530"/>
                    </a:lnTo>
                    <a:cubicBezTo>
                      <a:pt x="130795" y="65265"/>
                      <a:pt x="244364" y="0"/>
                      <a:pt x="373176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" name="四角形: 上の 2 つの角を丸める 139">
                <a:extLst>
                  <a:ext uri="{FF2B5EF4-FFF2-40B4-BE49-F238E27FC236}">
                    <a16:creationId xmlns:a16="http://schemas.microsoft.com/office/drawing/2014/main" id="{8AC733AB-8928-4FCF-BE68-5F9E5463FC7D}"/>
                  </a:ext>
                </a:extLst>
              </p:cNvPr>
              <p:cNvSpPr/>
              <p:nvPr/>
            </p:nvSpPr>
            <p:spPr bwMode="auto">
              <a:xfrm>
                <a:off x="4893670" y="3260457"/>
                <a:ext cx="596346" cy="1215022"/>
              </a:xfrm>
              <a:prstGeom prst="round2SameRect">
                <a:avLst>
                  <a:gd name="adj1" fmla="val 12674"/>
                  <a:gd name="adj2" fmla="val 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四角形: 上の 2 つの角を切り取る 140">
                <a:extLst>
                  <a:ext uri="{FF2B5EF4-FFF2-40B4-BE49-F238E27FC236}">
                    <a16:creationId xmlns:a16="http://schemas.microsoft.com/office/drawing/2014/main" id="{D136A64E-D15F-4CC7-9EA4-47E069A9F1CF}"/>
                  </a:ext>
                </a:extLst>
              </p:cNvPr>
              <p:cNvSpPr/>
              <p:nvPr/>
            </p:nvSpPr>
            <p:spPr bwMode="auto">
              <a:xfrm flipV="1">
                <a:off x="4635912" y="4458285"/>
                <a:ext cx="1111863" cy="187533"/>
              </a:xfrm>
              <a:prstGeom prst="snip2SameRect">
                <a:avLst>
                  <a:gd name="adj1" fmla="val 45100"/>
                  <a:gd name="adj2" fmla="val 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" name="四角形: 上の 2 つの角を切り取る 141">
                <a:extLst>
                  <a:ext uri="{FF2B5EF4-FFF2-40B4-BE49-F238E27FC236}">
                    <a16:creationId xmlns:a16="http://schemas.microsoft.com/office/drawing/2014/main" id="{15CE48BF-E40B-4798-80B7-78A28F1715BB}"/>
                  </a:ext>
                </a:extLst>
              </p:cNvPr>
              <p:cNvSpPr/>
              <p:nvPr/>
            </p:nvSpPr>
            <p:spPr bwMode="auto">
              <a:xfrm flipV="1">
                <a:off x="4635912" y="4395788"/>
                <a:ext cx="1111863" cy="228309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四角形: 上の 2 つの角を切り取る 142">
                <a:extLst>
                  <a:ext uri="{FF2B5EF4-FFF2-40B4-BE49-F238E27FC236}">
                    <a16:creationId xmlns:a16="http://schemas.microsoft.com/office/drawing/2014/main" id="{A3907F6C-C233-4F71-B00F-E4075FF90A8F}"/>
                  </a:ext>
                </a:extLst>
              </p:cNvPr>
              <p:cNvSpPr/>
              <p:nvPr/>
            </p:nvSpPr>
            <p:spPr bwMode="auto">
              <a:xfrm flipV="1">
                <a:off x="4848547" y="4393552"/>
                <a:ext cx="686592" cy="228309"/>
              </a:xfrm>
              <a:prstGeom prst="snip2SameRect">
                <a:avLst>
                  <a:gd name="adj1" fmla="val 23050"/>
                  <a:gd name="adj2" fmla="val 0"/>
                </a:avLst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7C9A9957-5D9E-4D00-A1EC-DAD8AD00957A}"/>
                </a:ext>
              </a:extLst>
            </p:cNvPr>
            <p:cNvSpPr/>
            <p:nvPr/>
          </p:nvSpPr>
          <p:spPr bwMode="auto">
            <a:xfrm rot="20700000">
              <a:off x="6462543" y="1432796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CBB6510A-F1EC-43AE-817D-20AF1EB8B4D2}"/>
                </a:ext>
              </a:extLst>
            </p:cNvPr>
            <p:cNvSpPr/>
            <p:nvPr/>
          </p:nvSpPr>
          <p:spPr bwMode="auto">
            <a:xfrm rot="900000" flipH="1">
              <a:off x="7108137" y="1432797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B197B247-B5D8-48EA-9D7E-A8B59A2A01F2}"/>
              </a:ext>
            </a:extLst>
          </p:cNvPr>
          <p:cNvGrpSpPr/>
          <p:nvPr/>
        </p:nvGrpSpPr>
        <p:grpSpPr>
          <a:xfrm>
            <a:off x="4574501" y="2815879"/>
            <a:ext cx="758335" cy="1546452"/>
            <a:chOff x="4574501" y="865159"/>
            <a:chExt cx="758335" cy="1546452"/>
          </a:xfrm>
        </p:grpSpPr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B7699867-8FB2-408C-A2FA-4B605DC6923A}"/>
                </a:ext>
              </a:extLst>
            </p:cNvPr>
            <p:cNvGrpSpPr/>
            <p:nvPr/>
          </p:nvGrpSpPr>
          <p:grpSpPr>
            <a:xfrm>
              <a:off x="4574501" y="865159"/>
              <a:ext cx="758335" cy="1546452"/>
              <a:chOff x="5961687" y="2341353"/>
              <a:chExt cx="1472575" cy="3002983"/>
            </a:xfrm>
          </p:grpSpPr>
          <p:sp>
            <p:nvSpPr>
              <p:cNvPr id="148" name="四角形: 角を丸くする 147">
                <a:extLst>
                  <a:ext uri="{FF2B5EF4-FFF2-40B4-BE49-F238E27FC236}">
                    <a16:creationId xmlns:a16="http://schemas.microsoft.com/office/drawing/2014/main" id="{7C72C5B8-3B2E-4B6D-A08B-349FFE223D89}"/>
                  </a:ext>
                </a:extLst>
              </p:cNvPr>
              <p:cNvSpPr/>
              <p:nvPr/>
            </p:nvSpPr>
            <p:spPr bwMode="auto">
              <a:xfrm>
                <a:off x="5961687" y="4393562"/>
                <a:ext cx="1472575" cy="475598"/>
              </a:xfrm>
              <a:prstGeom prst="roundRect">
                <a:avLst>
                  <a:gd name="adj" fmla="val 2389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四角形: 角を丸くする 148">
                <a:extLst>
                  <a:ext uri="{FF2B5EF4-FFF2-40B4-BE49-F238E27FC236}">
                    <a16:creationId xmlns:a16="http://schemas.microsoft.com/office/drawing/2014/main" id="{00FA1A4B-8694-4FD3-9047-00A738609885}"/>
                  </a:ext>
                </a:extLst>
              </p:cNvPr>
              <p:cNvSpPr/>
              <p:nvPr/>
            </p:nvSpPr>
            <p:spPr bwMode="auto">
              <a:xfrm>
                <a:off x="5961687" y="2755262"/>
                <a:ext cx="1472575" cy="475598"/>
              </a:xfrm>
              <a:prstGeom prst="roundRect">
                <a:avLst>
                  <a:gd name="adj" fmla="val 1688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DCFE53EF-C4F4-4862-833D-46CC231015D8}"/>
                  </a:ext>
                </a:extLst>
              </p:cNvPr>
              <p:cNvGrpSpPr/>
              <p:nvPr/>
            </p:nvGrpSpPr>
            <p:grpSpPr>
              <a:xfrm>
                <a:off x="6007038" y="2341353"/>
                <a:ext cx="1377112" cy="2925069"/>
                <a:chOff x="6019052" y="2341353"/>
                <a:chExt cx="1377112" cy="2925069"/>
              </a:xfrm>
            </p:grpSpPr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0EAB98B8-DA9E-48DE-890C-3B470D25AD9B}"/>
                    </a:ext>
                  </a:extLst>
                </p:cNvPr>
                <p:cNvSpPr/>
                <p:nvPr/>
              </p:nvSpPr>
              <p:spPr bwMode="auto">
                <a:xfrm>
                  <a:off x="6019052" y="2398622"/>
                  <a:ext cx="1377112" cy="2826770"/>
                </a:xfrm>
                <a:custGeom>
                  <a:avLst/>
                  <a:gdLst>
                    <a:gd name="connsiteX0" fmla="*/ 511493 w 1377112"/>
                    <a:gd name="connsiteY0" fmla="*/ 0 h 2826770"/>
                    <a:gd name="connsiteX1" fmla="*/ 865619 w 1377112"/>
                    <a:gd name="connsiteY1" fmla="*/ 0 h 2826770"/>
                    <a:gd name="connsiteX2" fmla="*/ 1050414 w 1377112"/>
                    <a:gd name="connsiteY2" fmla="*/ 56447 h 2826770"/>
                    <a:gd name="connsiteX3" fmla="*/ 1092567 w 1377112"/>
                    <a:gd name="connsiteY3" fmla="*/ 91227 h 2826770"/>
                    <a:gd name="connsiteX4" fmla="*/ 1122457 w 1377112"/>
                    <a:gd name="connsiteY4" fmla="*/ 100505 h 2826770"/>
                    <a:gd name="connsiteX5" fmla="*/ 1372348 w 1377112"/>
                    <a:gd name="connsiteY5" fmla="*/ 477503 h 2826770"/>
                    <a:gd name="connsiteX6" fmla="*/ 1372348 w 1377112"/>
                    <a:gd name="connsiteY6" fmla="*/ 907908 h 2826770"/>
                    <a:gd name="connsiteX7" fmla="*/ 1364036 w 1377112"/>
                    <a:gd name="connsiteY7" fmla="*/ 990366 h 2826770"/>
                    <a:gd name="connsiteX8" fmla="*/ 1348536 w 1377112"/>
                    <a:gd name="connsiteY8" fmla="*/ 1040298 h 2826770"/>
                    <a:gd name="connsiteX9" fmla="*/ 1348536 w 1377112"/>
                    <a:gd name="connsiteY9" fmla="*/ 1608460 h 2826770"/>
                    <a:gd name="connsiteX10" fmla="*/ 1339749 w 1377112"/>
                    <a:gd name="connsiteY10" fmla="*/ 1695624 h 2826770"/>
                    <a:gd name="connsiteX11" fmla="*/ 1319213 w 1377112"/>
                    <a:gd name="connsiteY11" fmla="*/ 1761780 h 2826770"/>
                    <a:gd name="connsiteX12" fmla="*/ 1319213 w 1377112"/>
                    <a:gd name="connsiteY12" fmla="*/ 2015122 h 2826770"/>
                    <a:gd name="connsiteX13" fmla="*/ 1324438 w 1377112"/>
                    <a:gd name="connsiteY13" fmla="*/ 2021454 h 2826770"/>
                    <a:gd name="connsiteX14" fmla="*/ 1377112 w 1377112"/>
                    <a:gd name="connsiteY14" fmla="*/ 2193898 h 2826770"/>
                    <a:gd name="connsiteX15" fmla="*/ 1377112 w 1377112"/>
                    <a:gd name="connsiteY15" fmla="*/ 2518344 h 2826770"/>
                    <a:gd name="connsiteX16" fmla="*/ 1068686 w 1377112"/>
                    <a:gd name="connsiteY16" fmla="*/ 2826770 h 2826770"/>
                    <a:gd name="connsiteX17" fmla="*/ 308426 w 1377112"/>
                    <a:gd name="connsiteY17" fmla="*/ 2826770 h 2826770"/>
                    <a:gd name="connsiteX18" fmla="*/ 0 w 1377112"/>
                    <a:gd name="connsiteY18" fmla="*/ 2518344 h 2826770"/>
                    <a:gd name="connsiteX19" fmla="*/ 0 w 1377112"/>
                    <a:gd name="connsiteY19" fmla="*/ 2193898 h 2826770"/>
                    <a:gd name="connsiteX20" fmla="*/ 52675 w 1377112"/>
                    <a:gd name="connsiteY20" fmla="*/ 2021454 h 2826770"/>
                    <a:gd name="connsiteX21" fmla="*/ 57898 w 1377112"/>
                    <a:gd name="connsiteY21" fmla="*/ 2015123 h 2826770"/>
                    <a:gd name="connsiteX22" fmla="*/ 57898 w 1377112"/>
                    <a:gd name="connsiteY22" fmla="*/ 1761777 h 2826770"/>
                    <a:gd name="connsiteX23" fmla="*/ 37363 w 1377112"/>
                    <a:gd name="connsiteY23" fmla="*/ 1695624 h 2826770"/>
                    <a:gd name="connsiteX24" fmla="*/ 28576 w 1377112"/>
                    <a:gd name="connsiteY24" fmla="*/ 1608460 h 2826770"/>
                    <a:gd name="connsiteX25" fmla="*/ 28576 w 1377112"/>
                    <a:gd name="connsiteY25" fmla="*/ 1040298 h 2826770"/>
                    <a:gd name="connsiteX26" fmla="*/ 13077 w 1377112"/>
                    <a:gd name="connsiteY26" fmla="*/ 990366 h 2826770"/>
                    <a:gd name="connsiteX27" fmla="*/ 4764 w 1377112"/>
                    <a:gd name="connsiteY27" fmla="*/ 907908 h 2826770"/>
                    <a:gd name="connsiteX28" fmla="*/ 4764 w 1377112"/>
                    <a:gd name="connsiteY28" fmla="*/ 477503 h 2826770"/>
                    <a:gd name="connsiteX29" fmla="*/ 254655 w 1377112"/>
                    <a:gd name="connsiteY29" fmla="*/ 100505 h 2826770"/>
                    <a:gd name="connsiteX30" fmla="*/ 284545 w 1377112"/>
                    <a:gd name="connsiteY30" fmla="*/ 91227 h 2826770"/>
                    <a:gd name="connsiteX31" fmla="*/ 326698 w 1377112"/>
                    <a:gd name="connsiteY31" fmla="*/ 56447 h 2826770"/>
                    <a:gd name="connsiteX32" fmla="*/ 511493 w 1377112"/>
                    <a:gd name="connsiteY32" fmla="*/ 0 h 282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377112" h="2826770">
                      <a:moveTo>
                        <a:pt x="511493" y="0"/>
                      </a:moveTo>
                      <a:lnTo>
                        <a:pt x="865619" y="0"/>
                      </a:lnTo>
                      <a:cubicBezTo>
                        <a:pt x="934071" y="0"/>
                        <a:pt x="997663" y="20809"/>
                        <a:pt x="1050414" y="56447"/>
                      </a:cubicBezTo>
                      <a:lnTo>
                        <a:pt x="1092567" y="91227"/>
                      </a:lnTo>
                      <a:lnTo>
                        <a:pt x="1122457" y="100505"/>
                      </a:lnTo>
                      <a:cubicBezTo>
                        <a:pt x="1269308" y="162618"/>
                        <a:pt x="1372348" y="308027"/>
                        <a:pt x="1372348" y="477503"/>
                      </a:cubicBezTo>
                      <a:lnTo>
                        <a:pt x="1372348" y="907908"/>
                      </a:lnTo>
                      <a:cubicBezTo>
                        <a:pt x="1372348" y="936154"/>
                        <a:pt x="1369486" y="963732"/>
                        <a:pt x="1364036" y="990366"/>
                      </a:cubicBezTo>
                      <a:lnTo>
                        <a:pt x="1348536" y="1040298"/>
                      </a:lnTo>
                      <a:lnTo>
                        <a:pt x="1348536" y="1608460"/>
                      </a:lnTo>
                      <a:cubicBezTo>
                        <a:pt x="1348536" y="1638318"/>
                        <a:pt x="1345511" y="1667469"/>
                        <a:pt x="1339749" y="1695624"/>
                      </a:cubicBezTo>
                      <a:lnTo>
                        <a:pt x="1319213" y="1761780"/>
                      </a:lnTo>
                      <a:lnTo>
                        <a:pt x="1319213" y="2015122"/>
                      </a:lnTo>
                      <a:lnTo>
                        <a:pt x="1324438" y="2021454"/>
                      </a:lnTo>
                      <a:cubicBezTo>
                        <a:pt x="1357694" y="2070679"/>
                        <a:pt x="1377112" y="2130021"/>
                        <a:pt x="1377112" y="2193898"/>
                      </a:cubicBezTo>
                      <a:lnTo>
                        <a:pt x="1377112" y="2518344"/>
                      </a:lnTo>
                      <a:cubicBezTo>
                        <a:pt x="1377112" y="2688683"/>
                        <a:pt x="1239025" y="2826770"/>
                        <a:pt x="1068686" y="2826770"/>
                      </a:cubicBezTo>
                      <a:lnTo>
                        <a:pt x="308426" y="2826770"/>
                      </a:lnTo>
                      <a:cubicBezTo>
                        <a:pt x="138087" y="2826770"/>
                        <a:pt x="0" y="2688683"/>
                        <a:pt x="0" y="2518344"/>
                      </a:cubicBezTo>
                      <a:lnTo>
                        <a:pt x="0" y="2193898"/>
                      </a:lnTo>
                      <a:cubicBezTo>
                        <a:pt x="0" y="2130021"/>
                        <a:pt x="19419" y="2070679"/>
                        <a:pt x="52675" y="2021454"/>
                      </a:cubicBezTo>
                      <a:lnTo>
                        <a:pt x="57898" y="2015123"/>
                      </a:lnTo>
                      <a:lnTo>
                        <a:pt x="57898" y="1761777"/>
                      </a:lnTo>
                      <a:lnTo>
                        <a:pt x="37363" y="1695624"/>
                      </a:lnTo>
                      <a:cubicBezTo>
                        <a:pt x="31602" y="1667469"/>
                        <a:pt x="28576" y="1638318"/>
                        <a:pt x="28576" y="1608460"/>
                      </a:cubicBezTo>
                      <a:lnTo>
                        <a:pt x="28576" y="1040298"/>
                      </a:lnTo>
                      <a:lnTo>
                        <a:pt x="13077" y="990366"/>
                      </a:lnTo>
                      <a:cubicBezTo>
                        <a:pt x="7627" y="963732"/>
                        <a:pt x="4764" y="936154"/>
                        <a:pt x="4764" y="907908"/>
                      </a:cubicBezTo>
                      <a:lnTo>
                        <a:pt x="4764" y="477503"/>
                      </a:lnTo>
                      <a:cubicBezTo>
                        <a:pt x="4764" y="308027"/>
                        <a:pt x="107805" y="162618"/>
                        <a:pt x="254655" y="100505"/>
                      </a:cubicBezTo>
                      <a:lnTo>
                        <a:pt x="284545" y="91227"/>
                      </a:lnTo>
                      <a:lnTo>
                        <a:pt x="326698" y="56447"/>
                      </a:lnTo>
                      <a:cubicBezTo>
                        <a:pt x="379449" y="20809"/>
                        <a:pt x="443041" y="0"/>
                        <a:pt x="51149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5" name="四角形: 角を丸くする 154">
                  <a:extLst>
                    <a:ext uri="{FF2B5EF4-FFF2-40B4-BE49-F238E27FC236}">
                      <a16:creationId xmlns:a16="http://schemas.microsoft.com/office/drawing/2014/main" id="{751D7C87-5B1B-4FCC-A908-3B6008466A3E}"/>
                    </a:ext>
                  </a:extLst>
                </p:cNvPr>
                <p:cNvSpPr/>
                <p:nvPr/>
              </p:nvSpPr>
              <p:spPr bwMode="auto">
                <a:xfrm>
                  <a:off x="6404816" y="2398622"/>
                  <a:ext cx="605584" cy="1143775"/>
                </a:xfrm>
                <a:prstGeom prst="roundRect">
                  <a:avLst>
                    <a:gd name="adj" fmla="val 32766"/>
                  </a:avLst>
                </a:prstGeom>
                <a:solidFill>
                  <a:srgbClr val="00B05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77A4D7E8-830E-476F-A0E9-774475B518A2}"/>
                    </a:ext>
                  </a:extLst>
                </p:cNvPr>
                <p:cNvSpPr/>
                <p:nvPr/>
              </p:nvSpPr>
              <p:spPr bwMode="auto">
                <a:xfrm>
                  <a:off x="6061601" y="2341353"/>
                  <a:ext cx="1292014" cy="306622"/>
                </a:xfrm>
                <a:custGeom>
                  <a:avLst/>
                  <a:gdLst>
                    <a:gd name="connsiteX0" fmla="*/ 468944 w 1292014"/>
                    <a:gd name="connsiteY0" fmla="*/ 0 h 306622"/>
                    <a:gd name="connsiteX1" fmla="*/ 823070 w 1292014"/>
                    <a:gd name="connsiteY1" fmla="*/ 0 h 306622"/>
                    <a:gd name="connsiteX2" fmla="*/ 1007865 w 1292014"/>
                    <a:gd name="connsiteY2" fmla="*/ 56447 h 306622"/>
                    <a:gd name="connsiteX3" fmla="*/ 1050018 w 1292014"/>
                    <a:gd name="connsiteY3" fmla="*/ 91227 h 306622"/>
                    <a:gd name="connsiteX4" fmla="*/ 1079908 w 1292014"/>
                    <a:gd name="connsiteY4" fmla="*/ 100505 h 306622"/>
                    <a:gd name="connsiteX5" fmla="*/ 1289453 w 1292014"/>
                    <a:gd name="connsiteY5" fmla="*/ 300119 h 306622"/>
                    <a:gd name="connsiteX6" fmla="*/ 1292014 w 1292014"/>
                    <a:gd name="connsiteY6" fmla="*/ 306621 h 306622"/>
                    <a:gd name="connsiteX7" fmla="*/ 1233063 w 1292014"/>
                    <a:gd name="connsiteY7" fmla="*/ 247507 h 306622"/>
                    <a:gd name="connsiteX8" fmla="*/ 1122217 w 1292014"/>
                    <a:gd name="connsiteY8" fmla="*/ 186230 h 306622"/>
                    <a:gd name="connsiteX9" fmla="*/ 1089412 w 1292014"/>
                    <a:gd name="connsiteY9" fmla="*/ 176952 h 306622"/>
                    <a:gd name="connsiteX10" fmla="*/ 1043149 w 1292014"/>
                    <a:gd name="connsiteY10" fmla="*/ 142172 h 306622"/>
                    <a:gd name="connsiteX11" fmla="*/ 840335 w 1292014"/>
                    <a:gd name="connsiteY11" fmla="*/ 85725 h 306622"/>
                    <a:gd name="connsiteX12" fmla="*/ 451679 w 1292014"/>
                    <a:gd name="connsiteY12" fmla="*/ 85725 h 306622"/>
                    <a:gd name="connsiteX13" fmla="*/ 248865 w 1292014"/>
                    <a:gd name="connsiteY13" fmla="*/ 142172 h 306622"/>
                    <a:gd name="connsiteX14" fmla="*/ 202602 w 1292014"/>
                    <a:gd name="connsiteY14" fmla="*/ 176952 h 306622"/>
                    <a:gd name="connsiteX15" fmla="*/ 169798 w 1292014"/>
                    <a:gd name="connsiteY15" fmla="*/ 186230 h 306622"/>
                    <a:gd name="connsiteX16" fmla="*/ 58952 w 1292014"/>
                    <a:gd name="connsiteY16" fmla="*/ 247507 h 306622"/>
                    <a:gd name="connsiteX17" fmla="*/ 0 w 1292014"/>
                    <a:gd name="connsiteY17" fmla="*/ 306622 h 306622"/>
                    <a:gd name="connsiteX18" fmla="*/ 2562 w 1292014"/>
                    <a:gd name="connsiteY18" fmla="*/ 300119 h 306622"/>
                    <a:gd name="connsiteX19" fmla="*/ 212106 w 1292014"/>
                    <a:gd name="connsiteY19" fmla="*/ 100505 h 306622"/>
                    <a:gd name="connsiteX20" fmla="*/ 241996 w 1292014"/>
                    <a:gd name="connsiteY20" fmla="*/ 91227 h 306622"/>
                    <a:gd name="connsiteX21" fmla="*/ 284149 w 1292014"/>
                    <a:gd name="connsiteY21" fmla="*/ 56447 h 306622"/>
                    <a:gd name="connsiteX22" fmla="*/ 468944 w 1292014"/>
                    <a:gd name="connsiteY22" fmla="*/ 0 h 3066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292014" h="306622">
                      <a:moveTo>
                        <a:pt x="468944" y="0"/>
                      </a:moveTo>
                      <a:lnTo>
                        <a:pt x="823070" y="0"/>
                      </a:lnTo>
                      <a:cubicBezTo>
                        <a:pt x="891522" y="0"/>
                        <a:pt x="955114" y="20809"/>
                        <a:pt x="1007865" y="56447"/>
                      </a:cubicBezTo>
                      <a:lnTo>
                        <a:pt x="1050018" y="91227"/>
                      </a:lnTo>
                      <a:lnTo>
                        <a:pt x="1079908" y="100505"/>
                      </a:lnTo>
                      <a:cubicBezTo>
                        <a:pt x="1171690" y="139326"/>
                        <a:pt x="1246358" y="210684"/>
                        <a:pt x="1289453" y="300119"/>
                      </a:cubicBezTo>
                      <a:lnTo>
                        <a:pt x="1292014" y="306621"/>
                      </a:lnTo>
                      <a:lnTo>
                        <a:pt x="1233063" y="247507"/>
                      </a:lnTo>
                      <a:cubicBezTo>
                        <a:pt x="1199797" y="222493"/>
                        <a:pt x="1162510" y="201758"/>
                        <a:pt x="1122217" y="186230"/>
                      </a:cubicBezTo>
                      <a:lnTo>
                        <a:pt x="1089412" y="176952"/>
                      </a:lnTo>
                      <a:lnTo>
                        <a:pt x="1043149" y="142172"/>
                      </a:lnTo>
                      <a:cubicBezTo>
                        <a:pt x="985255" y="106534"/>
                        <a:pt x="915462" y="85725"/>
                        <a:pt x="840335" y="85725"/>
                      </a:cubicBezTo>
                      <a:lnTo>
                        <a:pt x="451679" y="85725"/>
                      </a:lnTo>
                      <a:cubicBezTo>
                        <a:pt x="376553" y="85725"/>
                        <a:pt x="306760" y="106534"/>
                        <a:pt x="248865" y="142172"/>
                      </a:cubicBezTo>
                      <a:lnTo>
                        <a:pt x="202602" y="176952"/>
                      </a:lnTo>
                      <a:lnTo>
                        <a:pt x="169798" y="186230"/>
                      </a:lnTo>
                      <a:cubicBezTo>
                        <a:pt x="129506" y="201758"/>
                        <a:pt x="92218" y="222493"/>
                        <a:pt x="58952" y="247507"/>
                      </a:cubicBezTo>
                      <a:lnTo>
                        <a:pt x="0" y="306622"/>
                      </a:lnTo>
                      <a:lnTo>
                        <a:pt x="2562" y="300119"/>
                      </a:lnTo>
                      <a:cubicBezTo>
                        <a:pt x="45657" y="210684"/>
                        <a:pt x="120325" y="139326"/>
                        <a:pt x="212106" y="100505"/>
                      </a:cubicBezTo>
                      <a:lnTo>
                        <a:pt x="241996" y="91227"/>
                      </a:lnTo>
                      <a:lnTo>
                        <a:pt x="284149" y="56447"/>
                      </a:lnTo>
                      <a:cubicBezTo>
                        <a:pt x="336900" y="20809"/>
                        <a:pt x="400492" y="0"/>
                        <a:pt x="468944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262C9771-3EB4-465D-B37A-5CB67927266E}"/>
                    </a:ext>
                  </a:extLst>
                </p:cNvPr>
                <p:cNvSpPr/>
                <p:nvPr/>
              </p:nvSpPr>
              <p:spPr bwMode="auto">
                <a:xfrm flipV="1">
                  <a:off x="6197081" y="3264493"/>
                  <a:ext cx="1021056" cy="469106"/>
                </a:xfrm>
                <a:custGeom>
                  <a:avLst/>
                  <a:gdLst>
                    <a:gd name="connsiteX0" fmla="*/ 510527 w 1021056"/>
                    <a:gd name="connsiteY0" fmla="*/ 469106 h 469106"/>
                    <a:gd name="connsiteX1" fmla="*/ 1019678 w 1021056"/>
                    <a:gd name="connsiteY1" fmla="*/ 280604 h 469106"/>
                    <a:gd name="connsiteX2" fmla="*/ 1021056 w 1021056"/>
                    <a:gd name="connsiteY2" fmla="*/ 278836 h 469106"/>
                    <a:gd name="connsiteX3" fmla="*/ 858512 w 1021056"/>
                    <a:gd name="connsiteY3" fmla="*/ 0 h 469106"/>
                    <a:gd name="connsiteX4" fmla="*/ 782069 w 1021056"/>
                    <a:gd name="connsiteY4" fmla="*/ 7530 h 469106"/>
                    <a:gd name="connsiteX5" fmla="*/ 510527 w 1021056"/>
                    <a:gd name="connsiteY5" fmla="*/ 16216 h 469106"/>
                    <a:gd name="connsiteX6" fmla="*/ 238986 w 1021056"/>
                    <a:gd name="connsiteY6" fmla="*/ 7530 h 469106"/>
                    <a:gd name="connsiteX7" fmla="*/ 162544 w 1021056"/>
                    <a:gd name="connsiteY7" fmla="*/ 0 h 469106"/>
                    <a:gd name="connsiteX8" fmla="*/ 0 w 1021056"/>
                    <a:gd name="connsiteY8" fmla="*/ 278838 h 469106"/>
                    <a:gd name="connsiteX9" fmla="*/ 1376 w 1021056"/>
                    <a:gd name="connsiteY9" fmla="*/ 280604 h 469106"/>
                    <a:gd name="connsiteX10" fmla="*/ 510527 w 1021056"/>
                    <a:gd name="connsiteY10" fmla="*/ 469106 h 469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21056" h="469106">
                      <a:moveTo>
                        <a:pt x="510527" y="469106"/>
                      </a:moveTo>
                      <a:cubicBezTo>
                        <a:pt x="722472" y="469106"/>
                        <a:pt x="909335" y="394333"/>
                        <a:pt x="1019678" y="280604"/>
                      </a:cubicBezTo>
                      <a:lnTo>
                        <a:pt x="1021056" y="278836"/>
                      </a:lnTo>
                      <a:lnTo>
                        <a:pt x="858512" y="0"/>
                      </a:lnTo>
                      <a:lnTo>
                        <a:pt x="782069" y="7530"/>
                      </a:lnTo>
                      <a:cubicBezTo>
                        <a:pt x="694359" y="13225"/>
                        <a:pt x="603544" y="16216"/>
                        <a:pt x="510527" y="16216"/>
                      </a:cubicBezTo>
                      <a:cubicBezTo>
                        <a:pt x="417511" y="16216"/>
                        <a:pt x="326697" y="13225"/>
                        <a:pt x="238986" y="7530"/>
                      </a:cubicBezTo>
                      <a:lnTo>
                        <a:pt x="162544" y="0"/>
                      </a:lnTo>
                      <a:lnTo>
                        <a:pt x="0" y="278838"/>
                      </a:lnTo>
                      <a:lnTo>
                        <a:pt x="1376" y="280604"/>
                      </a:lnTo>
                      <a:cubicBezTo>
                        <a:pt x="111719" y="394333"/>
                        <a:pt x="298583" y="469106"/>
                        <a:pt x="510527" y="46910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68BDF3D0-094E-4506-83BD-035DC6245B58}"/>
                    </a:ext>
                  </a:extLst>
                </p:cNvPr>
                <p:cNvSpPr/>
                <p:nvPr/>
              </p:nvSpPr>
              <p:spPr bwMode="auto">
                <a:xfrm rot="5400000">
                  <a:off x="5840327" y="3924325"/>
                  <a:ext cx="865086" cy="179236"/>
                </a:xfrm>
                <a:custGeom>
                  <a:avLst/>
                  <a:gdLst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574332 w 922236"/>
                    <a:gd name="connsiteY3" fmla="*/ 2 h 194245"/>
                    <a:gd name="connsiteX4" fmla="*/ 711748 w 922236"/>
                    <a:gd name="connsiteY4" fmla="*/ 2 h 194245"/>
                    <a:gd name="connsiteX5" fmla="*/ 922236 w 922236"/>
                    <a:gd name="connsiteY5" fmla="*/ 194245 h 194245"/>
                    <a:gd name="connsiteX6" fmla="*/ 314302 w 922236"/>
                    <a:gd name="connsiteY6" fmla="*/ 194245 h 194245"/>
                    <a:gd name="connsiteX7" fmla="*/ 314304 w 922236"/>
                    <a:gd name="connsiteY7" fmla="*/ 194244 h 194245"/>
                    <a:gd name="connsiteX0" fmla="*/ 35 w 922271"/>
                    <a:gd name="connsiteY0" fmla="*/ 194244 h 208632"/>
                    <a:gd name="connsiteX1" fmla="*/ 331172 w 922271"/>
                    <a:gd name="connsiteY1" fmla="*/ 0 h 208632"/>
                    <a:gd name="connsiteX2" fmla="*/ 574365 w 922271"/>
                    <a:gd name="connsiteY2" fmla="*/ 0 h 208632"/>
                    <a:gd name="connsiteX3" fmla="*/ 574367 w 922271"/>
                    <a:gd name="connsiteY3" fmla="*/ 2 h 208632"/>
                    <a:gd name="connsiteX4" fmla="*/ 711783 w 922271"/>
                    <a:gd name="connsiteY4" fmla="*/ 2 h 208632"/>
                    <a:gd name="connsiteX5" fmla="*/ 922271 w 922271"/>
                    <a:gd name="connsiteY5" fmla="*/ 194245 h 208632"/>
                    <a:gd name="connsiteX6" fmla="*/ 314337 w 922271"/>
                    <a:gd name="connsiteY6" fmla="*/ 194245 h 208632"/>
                    <a:gd name="connsiteX7" fmla="*/ 35 w 922271"/>
                    <a:gd name="connsiteY7" fmla="*/ 194244 h 208632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574332 w 922236"/>
                    <a:gd name="connsiteY3" fmla="*/ 2 h 194245"/>
                    <a:gd name="connsiteX4" fmla="*/ 711748 w 922236"/>
                    <a:gd name="connsiteY4" fmla="*/ 2 h 194245"/>
                    <a:gd name="connsiteX5" fmla="*/ 922236 w 922236"/>
                    <a:gd name="connsiteY5" fmla="*/ 194245 h 194245"/>
                    <a:gd name="connsiteX6" fmla="*/ 0 w 922236"/>
                    <a:gd name="connsiteY6" fmla="*/ 194244 h 194245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711748 w 922236"/>
                    <a:gd name="connsiteY3" fmla="*/ 2 h 194245"/>
                    <a:gd name="connsiteX4" fmla="*/ 922236 w 922236"/>
                    <a:gd name="connsiteY4" fmla="*/ 194245 h 194245"/>
                    <a:gd name="connsiteX5" fmla="*/ 0 w 922236"/>
                    <a:gd name="connsiteY5" fmla="*/ 194244 h 194245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711748 w 922236"/>
                    <a:gd name="connsiteY2" fmla="*/ 2 h 194245"/>
                    <a:gd name="connsiteX3" fmla="*/ 922236 w 922236"/>
                    <a:gd name="connsiteY3" fmla="*/ 194245 h 194245"/>
                    <a:gd name="connsiteX4" fmla="*/ 0 w 922236"/>
                    <a:gd name="connsiteY4" fmla="*/ 194244 h 194245"/>
                    <a:gd name="connsiteX0" fmla="*/ 0 w 922236"/>
                    <a:gd name="connsiteY0" fmla="*/ 194244 h 194245"/>
                    <a:gd name="connsiteX1" fmla="*/ 267637 w 922236"/>
                    <a:gd name="connsiteY1" fmla="*/ 0 h 194245"/>
                    <a:gd name="connsiteX2" fmla="*/ 711748 w 922236"/>
                    <a:gd name="connsiteY2" fmla="*/ 2 h 194245"/>
                    <a:gd name="connsiteX3" fmla="*/ 922236 w 922236"/>
                    <a:gd name="connsiteY3" fmla="*/ 194245 h 194245"/>
                    <a:gd name="connsiteX4" fmla="*/ 0 w 922236"/>
                    <a:gd name="connsiteY4" fmla="*/ 194244 h 194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2236" h="194245">
                      <a:moveTo>
                        <a:pt x="0" y="194244"/>
                      </a:moveTo>
                      <a:lnTo>
                        <a:pt x="267637" y="0"/>
                      </a:lnTo>
                      <a:lnTo>
                        <a:pt x="711748" y="2"/>
                      </a:lnTo>
                      <a:lnTo>
                        <a:pt x="922236" y="194245"/>
                      </a:lnTo>
                      <a:lnTo>
                        <a:pt x="0" y="194244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A000CAC9-0A20-45FF-A42D-EF4B4F008C6C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6709803" y="3924325"/>
                  <a:ext cx="865086" cy="179236"/>
                </a:xfrm>
                <a:custGeom>
                  <a:avLst/>
                  <a:gdLst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574332 w 922236"/>
                    <a:gd name="connsiteY3" fmla="*/ 2 h 194245"/>
                    <a:gd name="connsiteX4" fmla="*/ 711748 w 922236"/>
                    <a:gd name="connsiteY4" fmla="*/ 2 h 194245"/>
                    <a:gd name="connsiteX5" fmla="*/ 922236 w 922236"/>
                    <a:gd name="connsiteY5" fmla="*/ 194245 h 194245"/>
                    <a:gd name="connsiteX6" fmla="*/ 314302 w 922236"/>
                    <a:gd name="connsiteY6" fmla="*/ 194245 h 194245"/>
                    <a:gd name="connsiteX7" fmla="*/ 314304 w 922236"/>
                    <a:gd name="connsiteY7" fmla="*/ 194244 h 194245"/>
                    <a:gd name="connsiteX0" fmla="*/ 35 w 922271"/>
                    <a:gd name="connsiteY0" fmla="*/ 194244 h 208632"/>
                    <a:gd name="connsiteX1" fmla="*/ 331172 w 922271"/>
                    <a:gd name="connsiteY1" fmla="*/ 0 h 208632"/>
                    <a:gd name="connsiteX2" fmla="*/ 574365 w 922271"/>
                    <a:gd name="connsiteY2" fmla="*/ 0 h 208632"/>
                    <a:gd name="connsiteX3" fmla="*/ 574367 w 922271"/>
                    <a:gd name="connsiteY3" fmla="*/ 2 h 208632"/>
                    <a:gd name="connsiteX4" fmla="*/ 711783 w 922271"/>
                    <a:gd name="connsiteY4" fmla="*/ 2 h 208632"/>
                    <a:gd name="connsiteX5" fmla="*/ 922271 w 922271"/>
                    <a:gd name="connsiteY5" fmla="*/ 194245 h 208632"/>
                    <a:gd name="connsiteX6" fmla="*/ 314337 w 922271"/>
                    <a:gd name="connsiteY6" fmla="*/ 194245 h 208632"/>
                    <a:gd name="connsiteX7" fmla="*/ 35 w 922271"/>
                    <a:gd name="connsiteY7" fmla="*/ 194244 h 208632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574332 w 922236"/>
                    <a:gd name="connsiteY3" fmla="*/ 2 h 194245"/>
                    <a:gd name="connsiteX4" fmla="*/ 711748 w 922236"/>
                    <a:gd name="connsiteY4" fmla="*/ 2 h 194245"/>
                    <a:gd name="connsiteX5" fmla="*/ 922236 w 922236"/>
                    <a:gd name="connsiteY5" fmla="*/ 194245 h 194245"/>
                    <a:gd name="connsiteX6" fmla="*/ 0 w 922236"/>
                    <a:gd name="connsiteY6" fmla="*/ 194244 h 194245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711748 w 922236"/>
                    <a:gd name="connsiteY3" fmla="*/ 2 h 194245"/>
                    <a:gd name="connsiteX4" fmla="*/ 922236 w 922236"/>
                    <a:gd name="connsiteY4" fmla="*/ 194245 h 194245"/>
                    <a:gd name="connsiteX5" fmla="*/ 0 w 922236"/>
                    <a:gd name="connsiteY5" fmla="*/ 194244 h 194245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711748 w 922236"/>
                    <a:gd name="connsiteY2" fmla="*/ 2 h 194245"/>
                    <a:gd name="connsiteX3" fmla="*/ 922236 w 922236"/>
                    <a:gd name="connsiteY3" fmla="*/ 194245 h 194245"/>
                    <a:gd name="connsiteX4" fmla="*/ 0 w 922236"/>
                    <a:gd name="connsiteY4" fmla="*/ 194244 h 194245"/>
                    <a:gd name="connsiteX0" fmla="*/ 0 w 922236"/>
                    <a:gd name="connsiteY0" fmla="*/ 194244 h 194245"/>
                    <a:gd name="connsiteX1" fmla="*/ 267637 w 922236"/>
                    <a:gd name="connsiteY1" fmla="*/ 0 h 194245"/>
                    <a:gd name="connsiteX2" fmla="*/ 711748 w 922236"/>
                    <a:gd name="connsiteY2" fmla="*/ 2 h 194245"/>
                    <a:gd name="connsiteX3" fmla="*/ 922236 w 922236"/>
                    <a:gd name="connsiteY3" fmla="*/ 194245 h 194245"/>
                    <a:gd name="connsiteX4" fmla="*/ 0 w 922236"/>
                    <a:gd name="connsiteY4" fmla="*/ 194244 h 194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2236" h="194245">
                      <a:moveTo>
                        <a:pt x="0" y="194244"/>
                      </a:moveTo>
                      <a:lnTo>
                        <a:pt x="267637" y="0"/>
                      </a:lnTo>
                      <a:lnTo>
                        <a:pt x="711748" y="2"/>
                      </a:lnTo>
                      <a:lnTo>
                        <a:pt x="922236" y="194245"/>
                      </a:lnTo>
                      <a:lnTo>
                        <a:pt x="0" y="194244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" name="四角形: 角を丸くする 159">
                  <a:extLst>
                    <a:ext uri="{FF2B5EF4-FFF2-40B4-BE49-F238E27FC236}">
                      <a16:creationId xmlns:a16="http://schemas.microsoft.com/office/drawing/2014/main" id="{EA5B680F-5EC2-4854-930C-3DF06FC052BF}"/>
                    </a:ext>
                  </a:extLst>
                </p:cNvPr>
                <p:cNvSpPr/>
                <p:nvPr/>
              </p:nvSpPr>
              <p:spPr bwMode="auto">
                <a:xfrm>
                  <a:off x="6404816" y="4393562"/>
                  <a:ext cx="605584" cy="872860"/>
                </a:xfrm>
                <a:prstGeom prst="roundRect">
                  <a:avLst>
                    <a:gd name="adj" fmla="val 32766"/>
                  </a:avLst>
                </a:prstGeom>
                <a:solidFill>
                  <a:srgbClr val="00B05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5196ED9E-0CC8-42D4-BF27-A8F6BB8973FA}"/>
                    </a:ext>
                  </a:extLst>
                </p:cNvPr>
                <p:cNvSpPr/>
                <p:nvPr/>
              </p:nvSpPr>
              <p:spPr bwMode="auto">
                <a:xfrm>
                  <a:off x="6217493" y="4316680"/>
                  <a:ext cx="980232" cy="401260"/>
                </a:xfrm>
                <a:custGeom>
                  <a:avLst/>
                  <a:gdLst>
                    <a:gd name="connsiteX0" fmla="*/ 510527 w 1021056"/>
                    <a:gd name="connsiteY0" fmla="*/ 469106 h 469106"/>
                    <a:gd name="connsiteX1" fmla="*/ 1019678 w 1021056"/>
                    <a:gd name="connsiteY1" fmla="*/ 280604 h 469106"/>
                    <a:gd name="connsiteX2" fmla="*/ 1021056 w 1021056"/>
                    <a:gd name="connsiteY2" fmla="*/ 278836 h 469106"/>
                    <a:gd name="connsiteX3" fmla="*/ 858512 w 1021056"/>
                    <a:gd name="connsiteY3" fmla="*/ 0 h 469106"/>
                    <a:gd name="connsiteX4" fmla="*/ 782069 w 1021056"/>
                    <a:gd name="connsiteY4" fmla="*/ 7530 h 469106"/>
                    <a:gd name="connsiteX5" fmla="*/ 510527 w 1021056"/>
                    <a:gd name="connsiteY5" fmla="*/ 16216 h 469106"/>
                    <a:gd name="connsiteX6" fmla="*/ 238986 w 1021056"/>
                    <a:gd name="connsiteY6" fmla="*/ 7530 h 469106"/>
                    <a:gd name="connsiteX7" fmla="*/ 162544 w 1021056"/>
                    <a:gd name="connsiteY7" fmla="*/ 0 h 469106"/>
                    <a:gd name="connsiteX8" fmla="*/ 0 w 1021056"/>
                    <a:gd name="connsiteY8" fmla="*/ 278838 h 469106"/>
                    <a:gd name="connsiteX9" fmla="*/ 1376 w 1021056"/>
                    <a:gd name="connsiteY9" fmla="*/ 280604 h 469106"/>
                    <a:gd name="connsiteX10" fmla="*/ 510527 w 1021056"/>
                    <a:gd name="connsiteY10" fmla="*/ 469106 h 469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21056" h="469106">
                      <a:moveTo>
                        <a:pt x="510527" y="469106"/>
                      </a:moveTo>
                      <a:cubicBezTo>
                        <a:pt x="722472" y="469106"/>
                        <a:pt x="909335" y="394333"/>
                        <a:pt x="1019678" y="280604"/>
                      </a:cubicBezTo>
                      <a:lnTo>
                        <a:pt x="1021056" y="278836"/>
                      </a:lnTo>
                      <a:lnTo>
                        <a:pt x="858512" y="0"/>
                      </a:lnTo>
                      <a:lnTo>
                        <a:pt x="782069" y="7530"/>
                      </a:lnTo>
                      <a:cubicBezTo>
                        <a:pt x="694359" y="13225"/>
                        <a:pt x="603544" y="16216"/>
                        <a:pt x="510527" y="16216"/>
                      </a:cubicBezTo>
                      <a:cubicBezTo>
                        <a:pt x="417511" y="16216"/>
                        <a:pt x="326697" y="13225"/>
                        <a:pt x="238986" y="7530"/>
                      </a:cubicBezTo>
                      <a:lnTo>
                        <a:pt x="162544" y="0"/>
                      </a:lnTo>
                      <a:lnTo>
                        <a:pt x="0" y="278838"/>
                      </a:lnTo>
                      <a:lnTo>
                        <a:pt x="1376" y="280604"/>
                      </a:lnTo>
                      <a:cubicBezTo>
                        <a:pt x="111719" y="394333"/>
                        <a:pt x="298583" y="469106"/>
                        <a:pt x="510527" y="46910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51" name="四角形: 角を丸くする 150">
                <a:extLst>
                  <a:ext uri="{FF2B5EF4-FFF2-40B4-BE49-F238E27FC236}">
                    <a16:creationId xmlns:a16="http://schemas.microsoft.com/office/drawing/2014/main" id="{B2996231-0441-4B51-A9D2-4B2D3CA72378}"/>
                  </a:ext>
                </a:extLst>
              </p:cNvPr>
              <p:cNvSpPr/>
              <p:nvPr/>
            </p:nvSpPr>
            <p:spPr bwMode="auto">
              <a:xfrm rot="19810247">
                <a:off x="6130027" y="2517641"/>
                <a:ext cx="225025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四角形: 角を丸くする 151">
                <a:extLst>
                  <a:ext uri="{FF2B5EF4-FFF2-40B4-BE49-F238E27FC236}">
                    <a16:creationId xmlns:a16="http://schemas.microsoft.com/office/drawing/2014/main" id="{9FA4F4A2-F48A-4832-A5AA-BEE52D0C1853}"/>
                  </a:ext>
                </a:extLst>
              </p:cNvPr>
              <p:cNvSpPr/>
              <p:nvPr/>
            </p:nvSpPr>
            <p:spPr bwMode="auto">
              <a:xfrm rot="1789753" flipH="1">
                <a:off x="7038798" y="2517640"/>
                <a:ext cx="225025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" name="四角形: 上の 2 つの角を切り取る 152">
                <a:extLst>
                  <a:ext uri="{FF2B5EF4-FFF2-40B4-BE49-F238E27FC236}">
                    <a16:creationId xmlns:a16="http://schemas.microsoft.com/office/drawing/2014/main" id="{3A7EB9DA-3090-4573-96AB-DF0F7480BB29}"/>
                  </a:ext>
                </a:extLst>
              </p:cNvPr>
              <p:cNvSpPr/>
              <p:nvPr/>
            </p:nvSpPr>
            <p:spPr bwMode="auto">
              <a:xfrm flipV="1">
                <a:off x="6007038" y="5106449"/>
                <a:ext cx="1381873" cy="237887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8863DE2E-5E84-4B02-AB00-F7F88736F6B1}"/>
                </a:ext>
              </a:extLst>
            </p:cNvPr>
            <p:cNvSpPr/>
            <p:nvPr/>
          </p:nvSpPr>
          <p:spPr bwMode="auto">
            <a:xfrm rot="20700000">
              <a:off x="4579491" y="1454037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7677136C-B5C3-49F5-886F-662003EC869E}"/>
                </a:ext>
              </a:extLst>
            </p:cNvPr>
            <p:cNvSpPr/>
            <p:nvPr/>
          </p:nvSpPr>
          <p:spPr bwMode="auto">
            <a:xfrm rot="900000" flipH="1">
              <a:off x="5216334" y="1454037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A8EB91CF-0029-48C2-82A3-68E78A675818}"/>
              </a:ext>
            </a:extLst>
          </p:cNvPr>
          <p:cNvGrpSpPr/>
          <p:nvPr/>
        </p:nvGrpSpPr>
        <p:grpSpPr>
          <a:xfrm>
            <a:off x="773599" y="4730152"/>
            <a:ext cx="893982" cy="1575152"/>
            <a:chOff x="505786" y="1284453"/>
            <a:chExt cx="1091309" cy="1922832"/>
          </a:xfrm>
        </p:grpSpPr>
        <p:sp>
          <p:nvSpPr>
            <p:cNvPr id="163" name="四角形: 角を丸くする 162">
              <a:extLst>
                <a:ext uri="{FF2B5EF4-FFF2-40B4-BE49-F238E27FC236}">
                  <a16:creationId xmlns:a16="http://schemas.microsoft.com/office/drawing/2014/main" id="{D0C65760-A090-4FED-8D49-CAFB4DCFCE23}"/>
                </a:ext>
              </a:extLst>
            </p:cNvPr>
            <p:cNvSpPr/>
            <p:nvPr/>
          </p:nvSpPr>
          <p:spPr bwMode="auto">
            <a:xfrm>
              <a:off x="567138" y="1284453"/>
              <a:ext cx="968604" cy="1922832"/>
            </a:xfrm>
            <a:prstGeom prst="roundRect">
              <a:avLst>
                <a:gd name="adj" fmla="val 12145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DC89764E-2477-4109-A00B-2AFE5BC414C6}"/>
                </a:ext>
              </a:extLst>
            </p:cNvPr>
            <p:cNvSpPr/>
            <p:nvPr/>
          </p:nvSpPr>
          <p:spPr bwMode="auto">
            <a:xfrm>
              <a:off x="542510" y="1317791"/>
              <a:ext cx="1017861" cy="1844847"/>
            </a:xfrm>
            <a:custGeom>
              <a:avLst/>
              <a:gdLst>
                <a:gd name="connsiteX0" fmla="*/ 207304 w 1017861"/>
                <a:gd name="connsiteY0" fmla="*/ 0 h 1844847"/>
                <a:gd name="connsiteX1" fmla="*/ 810556 w 1017861"/>
                <a:gd name="connsiteY1" fmla="*/ 0 h 1844847"/>
                <a:gd name="connsiteX2" fmla="*/ 813332 w 1017861"/>
                <a:gd name="connsiteY2" fmla="*/ 13757 h 1844847"/>
                <a:gd name="connsiteX3" fmla="*/ 934514 w 1017861"/>
                <a:gd name="connsiteY3" fmla="*/ 83951 h 1844847"/>
                <a:gd name="connsiteX4" fmla="*/ 990903 w 1017861"/>
                <a:gd name="connsiteY4" fmla="*/ 94207 h 1844847"/>
                <a:gd name="connsiteX5" fmla="*/ 1006617 w 1017861"/>
                <a:gd name="connsiteY5" fmla="*/ 94117 h 1844847"/>
                <a:gd name="connsiteX6" fmla="*/ 1017861 w 1017861"/>
                <a:gd name="connsiteY6" fmla="*/ 149809 h 1844847"/>
                <a:gd name="connsiteX7" fmla="*/ 1017861 w 1017861"/>
                <a:gd name="connsiteY7" fmla="*/ 1695038 h 1844847"/>
                <a:gd name="connsiteX8" fmla="*/ 868052 w 1017861"/>
                <a:gd name="connsiteY8" fmla="*/ 1844847 h 1844847"/>
                <a:gd name="connsiteX9" fmla="*/ 149809 w 1017861"/>
                <a:gd name="connsiteY9" fmla="*/ 1844847 h 1844847"/>
                <a:gd name="connsiteX10" fmla="*/ 0 w 1017861"/>
                <a:gd name="connsiteY10" fmla="*/ 1695038 h 1844847"/>
                <a:gd name="connsiteX11" fmla="*/ 0 w 1017861"/>
                <a:gd name="connsiteY11" fmla="*/ 149809 h 1844847"/>
                <a:gd name="connsiteX12" fmla="*/ 11244 w 1017861"/>
                <a:gd name="connsiteY12" fmla="*/ 94117 h 1844847"/>
                <a:gd name="connsiteX13" fmla="*/ 26958 w 1017861"/>
                <a:gd name="connsiteY13" fmla="*/ 94207 h 1844847"/>
                <a:gd name="connsiteX14" fmla="*/ 83348 w 1017861"/>
                <a:gd name="connsiteY14" fmla="*/ 83951 h 1844847"/>
                <a:gd name="connsiteX15" fmla="*/ 204528 w 1017861"/>
                <a:gd name="connsiteY15" fmla="*/ 13757 h 1844847"/>
                <a:gd name="connsiteX16" fmla="*/ 207304 w 1017861"/>
                <a:gd name="connsiteY16" fmla="*/ 0 h 1844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7861" h="1844847">
                  <a:moveTo>
                    <a:pt x="207304" y="0"/>
                  </a:moveTo>
                  <a:lnTo>
                    <a:pt x="810556" y="0"/>
                  </a:lnTo>
                  <a:lnTo>
                    <a:pt x="813332" y="13757"/>
                  </a:lnTo>
                  <a:cubicBezTo>
                    <a:pt x="829309" y="40207"/>
                    <a:pt x="875798" y="68218"/>
                    <a:pt x="934514" y="83951"/>
                  </a:cubicBezTo>
                  <a:cubicBezTo>
                    <a:pt x="954086" y="89195"/>
                    <a:pt x="973163" y="92579"/>
                    <a:pt x="990903" y="94207"/>
                  </a:cubicBezTo>
                  <a:lnTo>
                    <a:pt x="1006617" y="94117"/>
                  </a:lnTo>
                  <a:lnTo>
                    <a:pt x="1017861" y="149809"/>
                  </a:lnTo>
                  <a:lnTo>
                    <a:pt x="1017861" y="1695038"/>
                  </a:lnTo>
                  <a:cubicBezTo>
                    <a:pt x="1017861" y="1777775"/>
                    <a:pt x="950789" y="1844847"/>
                    <a:pt x="868052" y="1844847"/>
                  </a:cubicBezTo>
                  <a:lnTo>
                    <a:pt x="149809" y="1844847"/>
                  </a:lnTo>
                  <a:cubicBezTo>
                    <a:pt x="67072" y="1844847"/>
                    <a:pt x="0" y="1777775"/>
                    <a:pt x="0" y="1695038"/>
                  </a:cubicBezTo>
                  <a:lnTo>
                    <a:pt x="0" y="149809"/>
                  </a:lnTo>
                  <a:lnTo>
                    <a:pt x="11244" y="94117"/>
                  </a:lnTo>
                  <a:lnTo>
                    <a:pt x="26958" y="94207"/>
                  </a:lnTo>
                  <a:cubicBezTo>
                    <a:pt x="44698" y="92579"/>
                    <a:pt x="63776" y="89195"/>
                    <a:pt x="83348" y="83951"/>
                  </a:cubicBezTo>
                  <a:cubicBezTo>
                    <a:pt x="142063" y="68218"/>
                    <a:pt x="188551" y="40207"/>
                    <a:pt x="204528" y="13757"/>
                  </a:cubicBezTo>
                  <a:lnTo>
                    <a:pt x="207304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986B328F-E7A5-4856-889A-9F2C8A486839}"/>
                </a:ext>
              </a:extLst>
            </p:cNvPr>
            <p:cNvSpPr/>
            <p:nvPr/>
          </p:nvSpPr>
          <p:spPr bwMode="auto">
            <a:xfrm rot="5400000">
              <a:off x="386048" y="1922943"/>
              <a:ext cx="1330784" cy="877405"/>
            </a:xfrm>
            <a:custGeom>
              <a:avLst/>
              <a:gdLst>
                <a:gd name="connsiteX0" fmla="*/ 1031101 w 1330784"/>
                <a:gd name="connsiteY0" fmla="*/ 746106 h 877405"/>
                <a:gd name="connsiteX1" fmla="*/ 1031101 w 1330784"/>
                <a:gd name="connsiteY1" fmla="*/ 131631 h 877405"/>
                <a:gd name="connsiteX2" fmla="*/ 1239940 w 1330784"/>
                <a:gd name="connsiteY2" fmla="*/ 13884 h 877405"/>
                <a:gd name="connsiteX3" fmla="*/ 1278494 w 1330784"/>
                <a:gd name="connsiteY3" fmla="*/ 105165 h 877405"/>
                <a:gd name="connsiteX4" fmla="*/ 1330784 w 1330784"/>
                <a:gd name="connsiteY4" fmla="*/ 438007 h 877405"/>
                <a:gd name="connsiteX5" fmla="*/ 1278494 w 1330784"/>
                <a:gd name="connsiteY5" fmla="*/ 770849 h 877405"/>
                <a:gd name="connsiteX6" fmla="*/ 1239352 w 1330784"/>
                <a:gd name="connsiteY6" fmla="*/ 863522 h 877405"/>
                <a:gd name="connsiteX7" fmla="*/ 157575 w 1330784"/>
                <a:gd name="connsiteY7" fmla="*/ 0 h 877405"/>
                <a:gd name="connsiteX8" fmla="*/ 1147686 w 1330784"/>
                <a:gd name="connsiteY8" fmla="*/ 0 h 877405"/>
                <a:gd name="connsiteX9" fmla="*/ 959984 w 1330784"/>
                <a:gd name="connsiteY9" fmla="*/ 111564 h 877405"/>
                <a:gd name="connsiteX10" fmla="*/ 345277 w 1330784"/>
                <a:gd name="connsiteY10" fmla="*/ 111564 h 877405"/>
                <a:gd name="connsiteX11" fmla="*/ 157574 w 1330784"/>
                <a:gd name="connsiteY11" fmla="*/ 877405 h 877405"/>
                <a:gd name="connsiteX12" fmla="*/ 345276 w 1330784"/>
                <a:gd name="connsiteY12" fmla="*/ 765842 h 877405"/>
                <a:gd name="connsiteX13" fmla="*/ 959983 w 1330784"/>
                <a:gd name="connsiteY13" fmla="*/ 765842 h 877405"/>
                <a:gd name="connsiteX14" fmla="*/ 1147685 w 1330784"/>
                <a:gd name="connsiteY14" fmla="*/ 877405 h 877405"/>
                <a:gd name="connsiteX15" fmla="*/ 0 w 1330784"/>
                <a:gd name="connsiteY15" fmla="*/ 438007 h 877405"/>
                <a:gd name="connsiteX16" fmla="*/ 52290 w 1330784"/>
                <a:gd name="connsiteY16" fmla="*/ 105165 h 877405"/>
                <a:gd name="connsiteX17" fmla="*/ 88741 w 1330784"/>
                <a:gd name="connsiteY17" fmla="*/ 18865 h 877405"/>
                <a:gd name="connsiteX18" fmla="*/ 279305 w 1330784"/>
                <a:gd name="connsiteY18" fmla="*/ 126309 h 877405"/>
                <a:gd name="connsiteX19" fmla="*/ 279304 w 1330784"/>
                <a:gd name="connsiteY19" fmla="*/ 751429 h 877405"/>
                <a:gd name="connsiteX20" fmla="*/ 89328 w 1330784"/>
                <a:gd name="connsiteY20" fmla="*/ 858542 h 877405"/>
                <a:gd name="connsiteX21" fmla="*/ 52290 w 1330784"/>
                <a:gd name="connsiteY21" fmla="*/ 770849 h 877405"/>
                <a:gd name="connsiteX22" fmla="*/ 0 w 1330784"/>
                <a:gd name="connsiteY22" fmla="*/ 438007 h 877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330784" h="877405">
                  <a:moveTo>
                    <a:pt x="1031101" y="746106"/>
                  </a:moveTo>
                  <a:lnTo>
                    <a:pt x="1031101" y="131631"/>
                  </a:lnTo>
                  <a:lnTo>
                    <a:pt x="1239940" y="13884"/>
                  </a:lnTo>
                  <a:lnTo>
                    <a:pt x="1278494" y="105165"/>
                  </a:lnTo>
                  <a:cubicBezTo>
                    <a:pt x="1312165" y="207467"/>
                    <a:pt x="1330784" y="319943"/>
                    <a:pt x="1330784" y="438007"/>
                  </a:cubicBezTo>
                  <a:cubicBezTo>
                    <a:pt x="1330784" y="556071"/>
                    <a:pt x="1312165" y="668546"/>
                    <a:pt x="1278494" y="770849"/>
                  </a:cubicBezTo>
                  <a:lnTo>
                    <a:pt x="1239352" y="863522"/>
                  </a:lnTo>
                  <a:close/>
                  <a:moveTo>
                    <a:pt x="157575" y="0"/>
                  </a:moveTo>
                  <a:lnTo>
                    <a:pt x="1147686" y="0"/>
                  </a:lnTo>
                  <a:lnTo>
                    <a:pt x="959984" y="111564"/>
                  </a:lnTo>
                  <a:lnTo>
                    <a:pt x="345277" y="111564"/>
                  </a:lnTo>
                  <a:close/>
                  <a:moveTo>
                    <a:pt x="157574" y="877405"/>
                  </a:moveTo>
                  <a:lnTo>
                    <a:pt x="345276" y="765842"/>
                  </a:lnTo>
                  <a:lnTo>
                    <a:pt x="959983" y="765842"/>
                  </a:lnTo>
                  <a:lnTo>
                    <a:pt x="1147685" y="877405"/>
                  </a:lnTo>
                  <a:close/>
                  <a:moveTo>
                    <a:pt x="0" y="438007"/>
                  </a:moveTo>
                  <a:cubicBezTo>
                    <a:pt x="0" y="319943"/>
                    <a:pt x="18619" y="207467"/>
                    <a:pt x="52290" y="105165"/>
                  </a:cubicBezTo>
                  <a:lnTo>
                    <a:pt x="88741" y="18865"/>
                  </a:lnTo>
                  <a:lnTo>
                    <a:pt x="279305" y="126309"/>
                  </a:lnTo>
                  <a:lnTo>
                    <a:pt x="279304" y="751429"/>
                  </a:lnTo>
                  <a:lnTo>
                    <a:pt x="89328" y="858542"/>
                  </a:lnTo>
                  <a:lnTo>
                    <a:pt x="52290" y="770849"/>
                  </a:lnTo>
                  <a:cubicBezTo>
                    <a:pt x="18619" y="668546"/>
                    <a:pt x="0" y="556071"/>
                    <a:pt x="0" y="438007"/>
                  </a:cubicBezTo>
                  <a:close/>
                </a:path>
              </a:pathLst>
            </a:custGeom>
            <a:solidFill>
              <a:schemeClr val="bg2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40AA3F64-8188-4755-8DF0-0C271B8C0F17}"/>
                </a:ext>
              </a:extLst>
            </p:cNvPr>
            <p:cNvGrpSpPr/>
            <p:nvPr/>
          </p:nvGrpSpPr>
          <p:grpSpPr>
            <a:xfrm>
              <a:off x="505786" y="1853176"/>
              <a:ext cx="1091309" cy="69162"/>
              <a:chOff x="1311089" y="1853176"/>
              <a:chExt cx="1091309" cy="69162"/>
            </a:xfrm>
            <a:solidFill>
              <a:schemeClr val="tx1"/>
            </a:solidFill>
          </p:grpSpPr>
          <p:sp>
            <p:nvSpPr>
              <p:cNvPr id="169" name="四角形: 上の 2 つの角を丸める 168">
                <a:extLst>
                  <a:ext uri="{FF2B5EF4-FFF2-40B4-BE49-F238E27FC236}">
                    <a16:creationId xmlns:a16="http://schemas.microsoft.com/office/drawing/2014/main" id="{9C6A6982-0D68-4C4A-A8A5-D89A445443F0}"/>
                  </a:ext>
                </a:extLst>
              </p:cNvPr>
              <p:cNvSpPr/>
              <p:nvPr/>
            </p:nvSpPr>
            <p:spPr bwMode="auto">
              <a:xfrm rot="19800000">
                <a:off x="1311089" y="1853176"/>
                <a:ext cx="119756" cy="69162"/>
              </a:xfrm>
              <a:prstGeom prst="round2SameRect">
                <a:avLst>
                  <a:gd name="adj1" fmla="val 50000"/>
                  <a:gd name="adj2" fmla="val 73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四角形: 上の 2 つの角を丸める 169">
                <a:extLst>
                  <a:ext uri="{FF2B5EF4-FFF2-40B4-BE49-F238E27FC236}">
                    <a16:creationId xmlns:a16="http://schemas.microsoft.com/office/drawing/2014/main" id="{FE482AB1-FA46-4255-86AA-056E46C0D0F7}"/>
                  </a:ext>
                </a:extLst>
              </p:cNvPr>
              <p:cNvSpPr/>
              <p:nvPr/>
            </p:nvSpPr>
            <p:spPr bwMode="auto">
              <a:xfrm rot="1800000" flipH="1">
                <a:off x="2282642" y="1853176"/>
                <a:ext cx="119756" cy="69162"/>
              </a:xfrm>
              <a:prstGeom prst="round2SameRect">
                <a:avLst>
                  <a:gd name="adj1" fmla="val 50000"/>
                  <a:gd name="adj2" fmla="val 73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8D9D7DDE-2B5D-45D4-A0F7-EDBA704BA347}"/>
                </a:ext>
              </a:extLst>
            </p:cNvPr>
            <p:cNvSpPr/>
            <p:nvPr/>
          </p:nvSpPr>
          <p:spPr bwMode="auto">
            <a:xfrm>
              <a:off x="553754" y="1317792"/>
              <a:ext cx="196060" cy="94207"/>
            </a:xfrm>
            <a:custGeom>
              <a:avLst/>
              <a:gdLst>
                <a:gd name="connsiteX0" fmla="*/ 138565 w 196060"/>
                <a:gd name="connsiteY0" fmla="*/ 0 h 94207"/>
                <a:gd name="connsiteX1" fmla="*/ 196060 w 196060"/>
                <a:gd name="connsiteY1" fmla="*/ 0 h 94207"/>
                <a:gd name="connsiteX2" fmla="*/ 193284 w 196060"/>
                <a:gd name="connsiteY2" fmla="*/ 13757 h 94207"/>
                <a:gd name="connsiteX3" fmla="*/ 72104 w 196060"/>
                <a:gd name="connsiteY3" fmla="*/ 83951 h 94207"/>
                <a:gd name="connsiteX4" fmla="*/ 15714 w 196060"/>
                <a:gd name="connsiteY4" fmla="*/ 94207 h 94207"/>
                <a:gd name="connsiteX5" fmla="*/ 0 w 196060"/>
                <a:gd name="connsiteY5" fmla="*/ 94117 h 94207"/>
                <a:gd name="connsiteX6" fmla="*/ 529 w 196060"/>
                <a:gd name="connsiteY6" fmla="*/ 91497 h 94207"/>
                <a:gd name="connsiteX7" fmla="*/ 138565 w 196060"/>
                <a:gd name="connsiteY7" fmla="*/ 0 h 9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6060" h="94207">
                  <a:moveTo>
                    <a:pt x="138565" y="0"/>
                  </a:moveTo>
                  <a:lnTo>
                    <a:pt x="196060" y="0"/>
                  </a:lnTo>
                  <a:lnTo>
                    <a:pt x="193284" y="13757"/>
                  </a:lnTo>
                  <a:cubicBezTo>
                    <a:pt x="177307" y="40207"/>
                    <a:pt x="130819" y="68218"/>
                    <a:pt x="72104" y="83951"/>
                  </a:cubicBezTo>
                  <a:cubicBezTo>
                    <a:pt x="52532" y="89195"/>
                    <a:pt x="33454" y="92579"/>
                    <a:pt x="15714" y="94207"/>
                  </a:cubicBezTo>
                  <a:lnTo>
                    <a:pt x="0" y="94117"/>
                  </a:lnTo>
                  <a:lnTo>
                    <a:pt x="529" y="91497"/>
                  </a:lnTo>
                  <a:cubicBezTo>
                    <a:pt x="23271" y="37728"/>
                    <a:pt x="76512" y="0"/>
                    <a:pt x="13856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9CF0DCE2-BD56-4935-AB48-AAB14B310F95}"/>
                </a:ext>
              </a:extLst>
            </p:cNvPr>
            <p:cNvSpPr/>
            <p:nvPr/>
          </p:nvSpPr>
          <p:spPr bwMode="auto">
            <a:xfrm>
              <a:off x="1353066" y="1317792"/>
              <a:ext cx="196061" cy="94207"/>
            </a:xfrm>
            <a:custGeom>
              <a:avLst/>
              <a:gdLst>
                <a:gd name="connsiteX0" fmla="*/ 0 w 196061"/>
                <a:gd name="connsiteY0" fmla="*/ 0 h 94207"/>
                <a:gd name="connsiteX1" fmla="*/ 57496 w 196061"/>
                <a:gd name="connsiteY1" fmla="*/ 0 h 94207"/>
                <a:gd name="connsiteX2" fmla="*/ 195532 w 196061"/>
                <a:gd name="connsiteY2" fmla="*/ 91497 h 94207"/>
                <a:gd name="connsiteX3" fmla="*/ 196061 w 196061"/>
                <a:gd name="connsiteY3" fmla="*/ 94117 h 94207"/>
                <a:gd name="connsiteX4" fmla="*/ 180347 w 196061"/>
                <a:gd name="connsiteY4" fmla="*/ 94207 h 94207"/>
                <a:gd name="connsiteX5" fmla="*/ 123958 w 196061"/>
                <a:gd name="connsiteY5" fmla="*/ 83951 h 94207"/>
                <a:gd name="connsiteX6" fmla="*/ 2776 w 196061"/>
                <a:gd name="connsiteY6" fmla="*/ 13757 h 94207"/>
                <a:gd name="connsiteX7" fmla="*/ 0 w 196061"/>
                <a:gd name="connsiteY7" fmla="*/ 0 h 9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6061" h="94207">
                  <a:moveTo>
                    <a:pt x="0" y="0"/>
                  </a:moveTo>
                  <a:lnTo>
                    <a:pt x="57496" y="0"/>
                  </a:lnTo>
                  <a:cubicBezTo>
                    <a:pt x="119549" y="0"/>
                    <a:pt x="172790" y="37728"/>
                    <a:pt x="195532" y="91497"/>
                  </a:cubicBezTo>
                  <a:lnTo>
                    <a:pt x="196061" y="94117"/>
                  </a:lnTo>
                  <a:lnTo>
                    <a:pt x="180347" y="94207"/>
                  </a:lnTo>
                  <a:cubicBezTo>
                    <a:pt x="162607" y="92579"/>
                    <a:pt x="143530" y="89195"/>
                    <a:pt x="123958" y="83951"/>
                  </a:cubicBezTo>
                  <a:cubicBezTo>
                    <a:pt x="65242" y="68218"/>
                    <a:pt x="18753" y="40207"/>
                    <a:pt x="2776" y="1375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9D3D6BD9-0DF2-449D-9500-11EDD6484AF5}"/>
              </a:ext>
            </a:extLst>
          </p:cNvPr>
          <p:cNvGrpSpPr/>
          <p:nvPr/>
        </p:nvGrpSpPr>
        <p:grpSpPr>
          <a:xfrm>
            <a:off x="8281278" y="4730153"/>
            <a:ext cx="861689" cy="1586848"/>
            <a:chOff x="4727975" y="2003690"/>
            <a:chExt cx="1495399" cy="2753859"/>
          </a:xfrm>
        </p:grpSpPr>
        <p:sp>
          <p:nvSpPr>
            <p:cNvPr id="172" name="楕円 171">
              <a:extLst>
                <a:ext uri="{FF2B5EF4-FFF2-40B4-BE49-F238E27FC236}">
                  <a16:creationId xmlns:a16="http://schemas.microsoft.com/office/drawing/2014/main" id="{F096B847-B94E-4FEB-9B43-889532E46EEE}"/>
                </a:ext>
              </a:extLst>
            </p:cNvPr>
            <p:cNvSpPr/>
            <p:nvPr/>
          </p:nvSpPr>
          <p:spPr bwMode="auto">
            <a:xfrm>
              <a:off x="4999544" y="2003690"/>
              <a:ext cx="934502" cy="27003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187D008A-4DE7-4242-9B6B-D86BBC809ED0}"/>
                </a:ext>
              </a:extLst>
            </p:cNvPr>
            <p:cNvSpPr/>
            <p:nvPr/>
          </p:nvSpPr>
          <p:spPr bwMode="auto">
            <a:xfrm>
              <a:off x="4786458" y="2049720"/>
              <a:ext cx="1374659" cy="2707829"/>
            </a:xfrm>
            <a:custGeom>
              <a:avLst/>
              <a:gdLst>
                <a:gd name="connsiteX0" fmla="*/ 680337 w 1374659"/>
                <a:gd name="connsiteY0" fmla="*/ 0 h 2707829"/>
                <a:gd name="connsiteX1" fmla="*/ 1127907 w 1374659"/>
                <a:gd name="connsiteY1" fmla="*/ 82461 h 2707829"/>
                <a:gd name="connsiteX2" fmla="*/ 1138154 w 1374659"/>
                <a:gd name="connsiteY2" fmla="*/ 91637 h 2707829"/>
                <a:gd name="connsiteX3" fmla="*/ 1185677 w 1374659"/>
                <a:gd name="connsiteY3" fmla="*/ 101231 h 2707829"/>
                <a:gd name="connsiteX4" fmla="*/ 1322242 w 1374659"/>
                <a:gd name="connsiteY4" fmla="*/ 307260 h 2707829"/>
                <a:gd name="connsiteX5" fmla="*/ 1322242 w 1374659"/>
                <a:gd name="connsiteY5" fmla="*/ 1885283 h 2707829"/>
                <a:gd name="connsiteX6" fmla="*/ 1319629 w 1374659"/>
                <a:gd name="connsiteY6" fmla="*/ 1911210 h 2707829"/>
                <a:gd name="connsiteX7" fmla="*/ 1338920 w 1374659"/>
                <a:gd name="connsiteY7" fmla="*/ 1931380 h 2707829"/>
                <a:gd name="connsiteX8" fmla="*/ 1369458 w 1374659"/>
                <a:gd name="connsiteY8" fmla="*/ 2100877 h 2707829"/>
                <a:gd name="connsiteX9" fmla="*/ 1275860 w 1374659"/>
                <a:gd name="connsiteY9" fmla="*/ 2530642 h 2707829"/>
                <a:gd name="connsiteX10" fmla="*/ 1053389 w 1374659"/>
                <a:gd name="connsiteY10" fmla="*/ 2707812 h 2707829"/>
                <a:gd name="connsiteX11" fmla="*/ 321271 w 1374659"/>
                <a:gd name="connsiteY11" fmla="*/ 2707812 h 2707829"/>
                <a:gd name="connsiteX12" fmla="*/ 98799 w 1374659"/>
                <a:gd name="connsiteY12" fmla="*/ 2530642 h 2707829"/>
                <a:gd name="connsiteX13" fmla="*/ 5201 w 1374659"/>
                <a:gd name="connsiteY13" fmla="*/ 2100877 h 2707829"/>
                <a:gd name="connsiteX14" fmla="*/ 35740 w 1374659"/>
                <a:gd name="connsiteY14" fmla="*/ 1931380 h 2707829"/>
                <a:gd name="connsiteX15" fmla="*/ 42379 w 1374659"/>
                <a:gd name="connsiteY15" fmla="*/ 1924438 h 2707829"/>
                <a:gd name="connsiteX16" fmla="*/ 38432 w 1374659"/>
                <a:gd name="connsiteY16" fmla="*/ 1885283 h 2707829"/>
                <a:gd name="connsiteX17" fmla="*/ 38432 w 1374659"/>
                <a:gd name="connsiteY17" fmla="*/ 307260 h 2707829"/>
                <a:gd name="connsiteX18" fmla="*/ 174998 w 1374659"/>
                <a:gd name="connsiteY18" fmla="*/ 101231 h 2707829"/>
                <a:gd name="connsiteX19" fmla="*/ 222520 w 1374659"/>
                <a:gd name="connsiteY19" fmla="*/ 91637 h 2707829"/>
                <a:gd name="connsiteX20" fmla="*/ 232767 w 1374659"/>
                <a:gd name="connsiteY20" fmla="*/ 82461 h 2707829"/>
                <a:gd name="connsiteX21" fmla="*/ 680337 w 1374659"/>
                <a:gd name="connsiteY21" fmla="*/ 0 h 2707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74659" h="2707829">
                  <a:moveTo>
                    <a:pt x="680337" y="0"/>
                  </a:moveTo>
                  <a:cubicBezTo>
                    <a:pt x="881538" y="0"/>
                    <a:pt x="1054168" y="34002"/>
                    <a:pt x="1127907" y="82461"/>
                  </a:cubicBezTo>
                  <a:lnTo>
                    <a:pt x="1138154" y="91637"/>
                  </a:lnTo>
                  <a:lnTo>
                    <a:pt x="1185677" y="101231"/>
                  </a:lnTo>
                  <a:cubicBezTo>
                    <a:pt x="1265930" y="135175"/>
                    <a:pt x="1322242" y="214642"/>
                    <a:pt x="1322242" y="307260"/>
                  </a:cubicBezTo>
                  <a:lnTo>
                    <a:pt x="1322242" y="1885283"/>
                  </a:lnTo>
                  <a:lnTo>
                    <a:pt x="1319629" y="1911210"/>
                  </a:lnTo>
                  <a:lnTo>
                    <a:pt x="1338920" y="1931380"/>
                  </a:lnTo>
                  <a:cubicBezTo>
                    <a:pt x="1370043" y="1979834"/>
                    <a:pt x="1382681" y="2040162"/>
                    <a:pt x="1369458" y="2100877"/>
                  </a:cubicBezTo>
                  <a:lnTo>
                    <a:pt x="1275860" y="2530642"/>
                  </a:lnTo>
                  <a:cubicBezTo>
                    <a:pt x="1252720" y="2636895"/>
                    <a:pt x="1158045" y="2709130"/>
                    <a:pt x="1053389" y="2707812"/>
                  </a:cubicBezTo>
                  <a:lnTo>
                    <a:pt x="321271" y="2707812"/>
                  </a:lnTo>
                  <a:cubicBezTo>
                    <a:pt x="216614" y="2709130"/>
                    <a:pt x="121939" y="2636895"/>
                    <a:pt x="98799" y="2530642"/>
                  </a:cubicBezTo>
                  <a:lnTo>
                    <a:pt x="5201" y="2100877"/>
                  </a:lnTo>
                  <a:cubicBezTo>
                    <a:pt x="-8022" y="2040162"/>
                    <a:pt x="4616" y="1979834"/>
                    <a:pt x="35740" y="1931380"/>
                  </a:cubicBezTo>
                  <a:lnTo>
                    <a:pt x="42379" y="1924438"/>
                  </a:lnTo>
                  <a:lnTo>
                    <a:pt x="38432" y="1885283"/>
                  </a:lnTo>
                  <a:lnTo>
                    <a:pt x="38432" y="307260"/>
                  </a:lnTo>
                  <a:cubicBezTo>
                    <a:pt x="38432" y="214642"/>
                    <a:pt x="94744" y="135175"/>
                    <a:pt x="174998" y="101231"/>
                  </a:cubicBezTo>
                  <a:lnTo>
                    <a:pt x="222520" y="91637"/>
                  </a:lnTo>
                  <a:lnTo>
                    <a:pt x="232767" y="82461"/>
                  </a:lnTo>
                  <a:cubicBezTo>
                    <a:pt x="306507" y="34002"/>
                    <a:pt x="479136" y="0"/>
                    <a:pt x="680337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05D04029-8409-460F-BA5F-B4CBF3CD9BB1}"/>
                </a:ext>
              </a:extLst>
            </p:cNvPr>
            <p:cNvSpPr/>
            <p:nvPr/>
          </p:nvSpPr>
          <p:spPr bwMode="auto">
            <a:xfrm>
              <a:off x="5088015" y="3924055"/>
              <a:ext cx="810090" cy="833494"/>
            </a:xfrm>
            <a:prstGeom prst="round2SameRect">
              <a:avLst>
                <a:gd name="adj1" fmla="val 8045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368012B8-D027-46BB-B583-FD24B09C231C}"/>
                </a:ext>
              </a:extLst>
            </p:cNvPr>
            <p:cNvSpPr/>
            <p:nvPr/>
          </p:nvSpPr>
          <p:spPr bwMode="auto">
            <a:xfrm>
              <a:off x="5088015" y="3924055"/>
              <a:ext cx="810090" cy="459638"/>
            </a:xfrm>
            <a:custGeom>
              <a:avLst/>
              <a:gdLst>
                <a:gd name="connsiteX0" fmla="*/ 65172 w 810090"/>
                <a:gd name="connsiteY0" fmla="*/ 0 h 459638"/>
                <a:gd name="connsiteX1" fmla="*/ 744918 w 810090"/>
                <a:gd name="connsiteY1" fmla="*/ 0 h 459638"/>
                <a:gd name="connsiteX2" fmla="*/ 810090 w 810090"/>
                <a:gd name="connsiteY2" fmla="*/ 65172 h 459638"/>
                <a:gd name="connsiteX3" fmla="*/ 810090 w 810090"/>
                <a:gd name="connsiteY3" fmla="*/ 459638 h 459638"/>
                <a:gd name="connsiteX4" fmla="*/ 0 w 810090"/>
                <a:gd name="connsiteY4" fmla="*/ 459638 h 459638"/>
                <a:gd name="connsiteX5" fmla="*/ 0 w 810090"/>
                <a:gd name="connsiteY5" fmla="*/ 65172 h 459638"/>
                <a:gd name="connsiteX6" fmla="*/ 65172 w 810090"/>
                <a:gd name="connsiteY6" fmla="*/ 0 h 4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0090" h="459638">
                  <a:moveTo>
                    <a:pt x="65172" y="0"/>
                  </a:moveTo>
                  <a:lnTo>
                    <a:pt x="744918" y="0"/>
                  </a:lnTo>
                  <a:cubicBezTo>
                    <a:pt x="780912" y="0"/>
                    <a:pt x="810090" y="29178"/>
                    <a:pt x="810090" y="65172"/>
                  </a:cubicBezTo>
                  <a:lnTo>
                    <a:pt x="810090" y="459638"/>
                  </a:lnTo>
                  <a:lnTo>
                    <a:pt x="0" y="459638"/>
                  </a:lnTo>
                  <a:lnTo>
                    <a:pt x="0" y="65172"/>
                  </a:lnTo>
                  <a:cubicBezTo>
                    <a:pt x="0" y="29178"/>
                    <a:pt x="29178" y="0"/>
                    <a:pt x="65172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tx1">
                  <a:lumMod val="75000"/>
                  <a:lumOff val="2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62E1AE99-25BF-408D-A5D0-EDA224C1B4B7}"/>
                </a:ext>
              </a:extLst>
            </p:cNvPr>
            <p:cNvSpPr/>
            <p:nvPr/>
          </p:nvSpPr>
          <p:spPr bwMode="auto">
            <a:xfrm>
              <a:off x="4889847" y="3271838"/>
              <a:ext cx="178568" cy="554831"/>
            </a:xfrm>
            <a:custGeom>
              <a:avLst/>
              <a:gdLst>
                <a:gd name="connsiteX0" fmla="*/ 0 w 121444"/>
                <a:gd name="connsiteY0" fmla="*/ 0 h 554831"/>
                <a:gd name="connsiteX1" fmla="*/ 0 w 121444"/>
                <a:gd name="connsiteY1" fmla="*/ 433387 h 554831"/>
                <a:gd name="connsiteX2" fmla="*/ 121444 w 121444"/>
                <a:gd name="connsiteY2" fmla="*/ 554831 h 554831"/>
                <a:gd name="connsiteX3" fmla="*/ 121444 w 121444"/>
                <a:gd name="connsiteY3" fmla="*/ 245268 h 554831"/>
                <a:gd name="connsiteX4" fmla="*/ 0 w 121444"/>
                <a:gd name="connsiteY4" fmla="*/ 0 h 554831"/>
                <a:gd name="connsiteX0" fmla="*/ 0 w 176213"/>
                <a:gd name="connsiteY0" fmla="*/ 0 h 554831"/>
                <a:gd name="connsiteX1" fmla="*/ 0 w 176213"/>
                <a:gd name="connsiteY1" fmla="*/ 433387 h 554831"/>
                <a:gd name="connsiteX2" fmla="*/ 121444 w 176213"/>
                <a:gd name="connsiteY2" fmla="*/ 554831 h 554831"/>
                <a:gd name="connsiteX3" fmla="*/ 176213 w 176213"/>
                <a:gd name="connsiteY3" fmla="*/ 233362 h 554831"/>
                <a:gd name="connsiteX4" fmla="*/ 0 w 176213"/>
                <a:gd name="connsiteY4" fmla="*/ 0 h 554831"/>
                <a:gd name="connsiteX0" fmla="*/ 0 w 176848"/>
                <a:gd name="connsiteY0" fmla="*/ 0 h 554831"/>
                <a:gd name="connsiteX1" fmla="*/ 0 w 176848"/>
                <a:gd name="connsiteY1" fmla="*/ 433387 h 554831"/>
                <a:gd name="connsiteX2" fmla="*/ 121444 w 176848"/>
                <a:gd name="connsiteY2" fmla="*/ 554831 h 554831"/>
                <a:gd name="connsiteX3" fmla="*/ 176213 w 176848"/>
                <a:gd name="connsiteY3" fmla="*/ 233362 h 554831"/>
                <a:gd name="connsiteX4" fmla="*/ 0 w 176848"/>
                <a:gd name="connsiteY4" fmla="*/ 0 h 554831"/>
                <a:gd name="connsiteX0" fmla="*/ 0 w 177316"/>
                <a:gd name="connsiteY0" fmla="*/ 0 h 554831"/>
                <a:gd name="connsiteX1" fmla="*/ 0 w 177316"/>
                <a:gd name="connsiteY1" fmla="*/ 433387 h 554831"/>
                <a:gd name="connsiteX2" fmla="*/ 121444 w 177316"/>
                <a:gd name="connsiteY2" fmla="*/ 554831 h 554831"/>
                <a:gd name="connsiteX3" fmla="*/ 176213 w 177316"/>
                <a:gd name="connsiteY3" fmla="*/ 233362 h 554831"/>
                <a:gd name="connsiteX4" fmla="*/ 0 w 177316"/>
                <a:gd name="connsiteY4" fmla="*/ 0 h 554831"/>
                <a:gd name="connsiteX0" fmla="*/ 0 w 183937"/>
                <a:gd name="connsiteY0" fmla="*/ 0 h 554831"/>
                <a:gd name="connsiteX1" fmla="*/ 0 w 183937"/>
                <a:gd name="connsiteY1" fmla="*/ 433387 h 554831"/>
                <a:gd name="connsiteX2" fmla="*/ 130969 w 183937"/>
                <a:gd name="connsiteY2" fmla="*/ 554831 h 554831"/>
                <a:gd name="connsiteX3" fmla="*/ 176213 w 183937"/>
                <a:gd name="connsiteY3" fmla="*/ 233362 h 554831"/>
                <a:gd name="connsiteX4" fmla="*/ 0 w 183937"/>
                <a:gd name="connsiteY4" fmla="*/ 0 h 554831"/>
                <a:gd name="connsiteX0" fmla="*/ 0 w 183058"/>
                <a:gd name="connsiteY0" fmla="*/ 0 h 554831"/>
                <a:gd name="connsiteX1" fmla="*/ 0 w 183058"/>
                <a:gd name="connsiteY1" fmla="*/ 433387 h 554831"/>
                <a:gd name="connsiteX2" fmla="*/ 130969 w 183058"/>
                <a:gd name="connsiteY2" fmla="*/ 554831 h 554831"/>
                <a:gd name="connsiteX3" fmla="*/ 176213 w 183058"/>
                <a:gd name="connsiteY3" fmla="*/ 233362 h 554831"/>
                <a:gd name="connsiteX4" fmla="*/ 0 w 183058"/>
                <a:gd name="connsiteY4" fmla="*/ 0 h 554831"/>
                <a:gd name="connsiteX0" fmla="*/ 0 w 178568"/>
                <a:gd name="connsiteY0" fmla="*/ 0 h 554831"/>
                <a:gd name="connsiteX1" fmla="*/ 0 w 178568"/>
                <a:gd name="connsiteY1" fmla="*/ 433387 h 554831"/>
                <a:gd name="connsiteX2" fmla="*/ 130969 w 178568"/>
                <a:gd name="connsiteY2" fmla="*/ 554831 h 554831"/>
                <a:gd name="connsiteX3" fmla="*/ 176213 w 178568"/>
                <a:gd name="connsiteY3" fmla="*/ 233362 h 554831"/>
                <a:gd name="connsiteX4" fmla="*/ 0 w 178568"/>
                <a:gd name="connsiteY4" fmla="*/ 0 h 554831"/>
                <a:gd name="connsiteX0" fmla="*/ 0 w 178568"/>
                <a:gd name="connsiteY0" fmla="*/ 0 h 554831"/>
                <a:gd name="connsiteX1" fmla="*/ 0 w 178568"/>
                <a:gd name="connsiteY1" fmla="*/ 433387 h 554831"/>
                <a:gd name="connsiteX2" fmla="*/ 130969 w 178568"/>
                <a:gd name="connsiteY2" fmla="*/ 554831 h 554831"/>
                <a:gd name="connsiteX3" fmla="*/ 176213 w 178568"/>
                <a:gd name="connsiteY3" fmla="*/ 233362 h 554831"/>
                <a:gd name="connsiteX4" fmla="*/ 0 w 178568"/>
                <a:gd name="connsiteY4" fmla="*/ 0 h 55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568" h="554831">
                  <a:moveTo>
                    <a:pt x="0" y="0"/>
                  </a:moveTo>
                  <a:lnTo>
                    <a:pt x="0" y="433387"/>
                  </a:lnTo>
                  <a:lnTo>
                    <a:pt x="130969" y="554831"/>
                  </a:lnTo>
                  <a:cubicBezTo>
                    <a:pt x="163512" y="426244"/>
                    <a:pt x="186135" y="290116"/>
                    <a:pt x="176213" y="233362"/>
                  </a:cubicBezTo>
                  <a:cubicBezTo>
                    <a:pt x="166291" y="176608"/>
                    <a:pt x="75407" y="77787"/>
                    <a:pt x="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339595A7-8A84-4E62-9BB6-B097948D38FB}"/>
                </a:ext>
              </a:extLst>
            </p:cNvPr>
            <p:cNvSpPr/>
            <p:nvPr/>
          </p:nvSpPr>
          <p:spPr bwMode="auto">
            <a:xfrm flipH="1">
              <a:off x="5879160" y="3271838"/>
              <a:ext cx="178568" cy="554831"/>
            </a:xfrm>
            <a:custGeom>
              <a:avLst/>
              <a:gdLst>
                <a:gd name="connsiteX0" fmla="*/ 0 w 121444"/>
                <a:gd name="connsiteY0" fmla="*/ 0 h 554831"/>
                <a:gd name="connsiteX1" fmla="*/ 0 w 121444"/>
                <a:gd name="connsiteY1" fmla="*/ 433387 h 554831"/>
                <a:gd name="connsiteX2" fmla="*/ 121444 w 121444"/>
                <a:gd name="connsiteY2" fmla="*/ 554831 h 554831"/>
                <a:gd name="connsiteX3" fmla="*/ 121444 w 121444"/>
                <a:gd name="connsiteY3" fmla="*/ 245268 h 554831"/>
                <a:gd name="connsiteX4" fmla="*/ 0 w 121444"/>
                <a:gd name="connsiteY4" fmla="*/ 0 h 554831"/>
                <a:gd name="connsiteX0" fmla="*/ 0 w 176213"/>
                <a:gd name="connsiteY0" fmla="*/ 0 h 554831"/>
                <a:gd name="connsiteX1" fmla="*/ 0 w 176213"/>
                <a:gd name="connsiteY1" fmla="*/ 433387 h 554831"/>
                <a:gd name="connsiteX2" fmla="*/ 121444 w 176213"/>
                <a:gd name="connsiteY2" fmla="*/ 554831 h 554831"/>
                <a:gd name="connsiteX3" fmla="*/ 176213 w 176213"/>
                <a:gd name="connsiteY3" fmla="*/ 233362 h 554831"/>
                <a:gd name="connsiteX4" fmla="*/ 0 w 176213"/>
                <a:gd name="connsiteY4" fmla="*/ 0 h 554831"/>
                <a:gd name="connsiteX0" fmla="*/ 0 w 176848"/>
                <a:gd name="connsiteY0" fmla="*/ 0 h 554831"/>
                <a:gd name="connsiteX1" fmla="*/ 0 w 176848"/>
                <a:gd name="connsiteY1" fmla="*/ 433387 h 554831"/>
                <a:gd name="connsiteX2" fmla="*/ 121444 w 176848"/>
                <a:gd name="connsiteY2" fmla="*/ 554831 h 554831"/>
                <a:gd name="connsiteX3" fmla="*/ 176213 w 176848"/>
                <a:gd name="connsiteY3" fmla="*/ 233362 h 554831"/>
                <a:gd name="connsiteX4" fmla="*/ 0 w 176848"/>
                <a:gd name="connsiteY4" fmla="*/ 0 h 554831"/>
                <a:gd name="connsiteX0" fmla="*/ 0 w 177316"/>
                <a:gd name="connsiteY0" fmla="*/ 0 h 554831"/>
                <a:gd name="connsiteX1" fmla="*/ 0 w 177316"/>
                <a:gd name="connsiteY1" fmla="*/ 433387 h 554831"/>
                <a:gd name="connsiteX2" fmla="*/ 121444 w 177316"/>
                <a:gd name="connsiteY2" fmla="*/ 554831 h 554831"/>
                <a:gd name="connsiteX3" fmla="*/ 176213 w 177316"/>
                <a:gd name="connsiteY3" fmla="*/ 233362 h 554831"/>
                <a:gd name="connsiteX4" fmla="*/ 0 w 177316"/>
                <a:gd name="connsiteY4" fmla="*/ 0 h 554831"/>
                <a:gd name="connsiteX0" fmla="*/ 0 w 183937"/>
                <a:gd name="connsiteY0" fmla="*/ 0 h 554831"/>
                <a:gd name="connsiteX1" fmla="*/ 0 w 183937"/>
                <a:gd name="connsiteY1" fmla="*/ 433387 h 554831"/>
                <a:gd name="connsiteX2" fmla="*/ 130969 w 183937"/>
                <a:gd name="connsiteY2" fmla="*/ 554831 h 554831"/>
                <a:gd name="connsiteX3" fmla="*/ 176213 w 183937"/>
                <a:gd name="connsiteY3" fmla="*/ 233362 h 554831"/>
                <a:gd name="connsiteX4" fmla="*/ 0 w 183937"/>
                <a:gd name="connsiteY4" fmla="*/ 0 h 554831"/>
                <a:gd name="connsiteX0" fmla="*/ 0 w 183058"/>
                <a:gd name="connsiteY0" fmla="*/ 0 h 554831"/>
                <a:gd name="connsiteX1" fmla="*/ 0 w 183058"/>
                <a:gd name="connsiteY1" fmla="*/ 433387 h 554831"/>
                <a:gd name="connsiteX2" fmla="*/ 130969 w 183058"/>
                <a:gd name="connsiteY2" fmla="*/ 554831 h 554831"/>
                <a:gd name="connsiteX3" fmla="*/ 176213 w 183058"/>
                <a:gd name="connsiteY3" fmla="*/ 233362 h 554831"/>
                <a:gd name="connsiteX4" fmla="*/ 0 w 183058"/>
                <a:gd name="connsiteY4" fmla="*/ 0 h 554831"/>
                <a:gd name="connsiteX0" fmla="*/ 0 w 178568"/>
                <a:gd name="connsiteY0" fmla="*/ 0 h 554831"/>
                <a:gd name="connsiteX1" fmla="*/ 0 w 178568"/>
                <a:gd name="connsiteY1" fmla="*/ 433387 h 554831"/>
                <a:gd name="connsiteX2" fmla="*/ 130969 w 178568"/>
                <a:gd name="connsiteY2" fmla="*/ 554831 h 554831"/>
                <a:gd name="connsiteX3" fmla="*/ 176213 w 178568"/>
                <a:gd name="connsiteY3" fmla="*/ 233362 h 554831"/>
                <a:gd name="connsiteX4" fmla="*/ 0 w 178568"/>
                <a:gd name="connsiteY4" fmla="*/ 0 h 554831"/>
                <a:gd name="connsiteX0" fmla="*/ 0 w 178568"/>
                <a:gd name="connsiteY0" fmla="*/ 0 h 554831"/>
                <a:gd name="connsiteX1" fmla="*/ 0 w 178568"/>
                <a:gd name="connsiteY1" fmla="*/ 433387 h 554831"/>
                <a:gd name="connsiteX2" fmla="*/ 130969 w 178568"/>
                <a:gd name="connsiteY2" fmla="*/ 554831 h 554831"/>
                <a:gd name="connsiteX3" fmla="*/ 176213 w 178568"/>
                <a:gd name="connsiteY3" fmla="*/ 233362 h 554831"/>
                <a:gd name="connsiteX4" fmla="*/ 0 w 178568"/>
                <a:gd name="connsiteY4" fmla="*/ 0 h 55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568" h="554831">
                  <a:moveTo>
                    <a:pt x="0" y="0"/>
                  </a:moveTo>
                  <a:lnTo>
                    <a:pt x="0" y="433387"/>
                  </a:lnTo>
                  <a:lnTo>
                    <a:pt x="130969" y="554831"/>
                  </a:lnTo>
                  <a:cubicBezTo>
                    <a:pt x="163512" y="426244"/>
                    <a:pt x="186135" y="290116"/>
                    <a:pt x="176213" y="233362"/>
                  </a:cubicBezTo>
                  <a:cubicBezTo>
                    <a:pt x="166291" y="176608"/>
                    <a:pt x="75407" y="77787"/>
                    <a:pt x="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B918A18C-433D-4EC6-84B2-AC28F72417F4}"/>
                </a:ext>
              </a:extLst>
            </p:cNvPr>
            <p:cNvSpPr/>
            <p:nvPr/>
          </p:nvSpPr>
          <p:spPr bwMode="auto">
            <a:xfrm>
              <a:off x="4933798" y="2184747"/>
              <a:ext cx="161209" cy="288627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9" name="楕円 178">
              <a:extLst>
                <a:ext uri="{FF2B5EF4-FFF2-40B4-BE49-F238E27FC236}">
                  <a16:creationId xmlns:a16="http://schemas.microsoft.com/office/drawing/2014/main" id="{E84D9C14-1238-4741-A22C-4A6E30CE5EF4}"/>
                </a:ext>
              </a:extLst>
            </p:cNvPr>
            <p:cNvSpPr/>
            <p:nvPr/>
          </p:nvSpPr>
          <p:spPr bwMode="auto">
            <a:xfrm>
              <a:off x="5852567" y="2184747"/>
              <a:ext cx="161209" cy="288627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" name="四角形: 角を丸くする 179">
              <a:extLst>
                <a:ext uri="{FF2B5EF4-FFF2-40B4-BE49-F238E27FC236}">
                  <a16:creationId xmlns:a16="http://schemas.microsoft.com/office/drawing/2014/main" id="{CE1F0DC1-1016-453C-A9F0-BC5A9198AC45}"/>
                </a:ext>
              </a:extLst>
            </p:cNvPr>
            <p:cNvSpPr/>
            <p:nvPr/>
          </p:nvSpPr>
          <p:spPr bwMode="auto">
            <a:xfrm>
              <a:off x="5178270" y="2258871"/>
              <a:ext cx="594568" cy="855095"/>
            </a:xfrm>
            <a:prstGeom prst="roundRect">
              <a:avLst>
                <a:gd name="adj" fmla="val 8851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6A2C58A0-8722-4D84-8B73-BAFAA19F4892}"/>
                </a:ext>
              </a:extLst>
            </p:cNvPr>
            <p:cNvSpPr/>
            <p:nvPr/>
          </p:nvSpPr>
          <p:spPr bwMode="auto">
            <a:xfrm rot="10800000">
              <a:off x="4888598" y="2891005"/>
              <a:ext cx="1170378" cy="518032"/>
            </a:xfrm>
            <a:custGeom>
              <a:avLst/>
              <a:gdLst>
                <a:gd name="connsiteX0" fmla="*/ 585189 w 1170378"/>
                <a:gd name="connsiteY0" fmla="*/ 518032 h 518032"/>
                <a:gd name="connsiteX1" fmla="*/ 25366 w 1170378"/>
                <a:gd name="connsiteY1" fmla="*/ 304679 h 518032"/>
                <a:gd name="connsiteX2" fmla="*/ 0 w 1170378"/>
                <a:gd name="connsiteY2" fmla="*/ 257694 h 518032"/>
                <a:gd name="connsiteX3" fmla="*/ 188636 w 1170378"/>
                <a:gd name="connsiteY3" fmla="*/ 0 h 518032"/>
                <a:gd name="connsiteX4" fmla="*/ 347053 w 1170378"/>
                <a:gd name="connsiteY4" fmla="*/ 33221 h 518032"/>
                <a:gd name="connsiteX5" fmla="*/ 585189 w 1170378"/>
                <a:gd name="connsiteY5" fmla="*/ 48926 h 518032"/>
                <a:gd name="connsiteX6" fmla="*/ 823324 w 1170378"/>
                <a:gd name="connsiteY6" fmla="*/ 33221 h 518032"/>
                <a:gd name="connsiteX7" fmla="*/ 981741 w 1170378"/>
                <a:gd name="connsiteY7" fmla="*/ 0 h 518032"/>
                <a:gd name="connsiteX8" fmla="*/ 1170378 w 1170378"/>
                <a:gd name="connsiteY8" fmla="*/ 257694 h 518032"/>
                <a:gd name="connsiteX9" fmla="*/ 1145011 w 1170378"/>
                <a:gd name="connsiteY9" fmla="*/ 304679 h 518032"/>
                <a:gd name="connsiteX10" fmla="*/ 585189 w 1170378"/>
                <a:gd name="connsiteY10" fmla="*/ 518032 h 518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70378" h="518032">
                  <a:moveTo>
                    <a:pt x="585189" y="518032"/>
                  </a:moveTo>
                  <a:cubicBezTo>
                    <a:pt x="333526" y="518032"/>
                    <a:pt x="117600" y="430058"/>
                    <a:pt x="25366" y="304679"/>
                  </a:cubicBezTo>
                  <a:lnTo>
                    <a:pt x="0" y="257694"/>
                  </a:lnTo>
                  <a:lnTo>
                    <a:pt x="188636" y="0"/>
                  </a:lnTo>
                  <a:lnTo>
                    <a:pt x="347053" y="33221"/>
                  </a:lnTo>
                  <a:cubicBezTo>
                    <a:pt x="422280" y="43428"/>
                    <a:pt x="502262" y="48926"/>
                    <a:pt x="585189" y="48926"/>
                  </a:cubicBezTo>
                  <a:cubicBezTo>
                    <a:pt x="668115" y="48926"/>
                    <a:pt x="748097" y="43428"/>
                    <a:pt x="823324" y="33221"/>
                  </a:cubicBezTo>
                  <a:lnTo>
                    <a:pt x="981741" y="0"/>
                  </a:lnTo>
                  <a:lnTo>
                    <a:pt x="1170378" y="257694"/>
                  </a:lnTo>
                  <a:lnTo>
                    <a:pt x="1145011" y="304679"/>
                  </a:lnTo>
                  <a:cubicBezTo>
                    <a:pt x="1052777" y="430058"/>
                    <a:pt x="836852" y="518032"/>
                    <a:pt x="585189" y="51803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127F482D-F851-4151-BA4E-543438F592B9}"/>
                </a:ext>
              </a:extLst>
            </p:cNvPr>
            <p:cNvSpPr/>
            <p:nvPr/>
          </p:nvSpPr>
          <p:spPr bwMode="auto">
            <a:xfrm rot="20700000">
              <a:off x="4727975" y="3136106"/>
              <a:ext cx="178568" cy="6715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CB354175-76C8-43AE-B7BE-1435E0CE6F5D}"/>
                </a:ext>
              </a:extLst>
            </p:cNvPr>
            <p:cNvSpPr/>
            <p:nvPr/>
          </p:nvSpPr>
          <p:spPr bwMode="auto">
            <a:xfrm rot="900000" flipH="1">
              <a:off x="6044806" y="3136104"/>
              <a:ext cx="178568" cy="6715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5E7656C1-A18E-4857-B3F1-10346262E4D4}"/>
              </a:ext>
            </a:extLst>
          </p:cNvPr>
          <p:cNvGrpSpPr/>
          <p:nvPr/>
        </p:nvGrpSpPr>
        <p:grpSpPr>
          <a:xfrm>
            <a:off x="2673730" y="4744094"/>
            <a:ext cx="830264" cy="1575153"/>
            <a:chOff x="2673730" y="851790"/>
            <a:chExt cx="830264" cy="1575153"/>
          </a:xfrm>
        </p:grpSpPr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25C6DA11-604E-4B5E-B4B3-FC723ED213E2}"/>
                </a:ext>
              </a:extLst>
            </p:cNvPr>
            <p:cNvGrpSpPr/>
            <p:nvPr/>
          </p:nvGrpSpPr>
          <p:grpSpPr>
            <a:xfrm>
              <a:off x="2688316" y="851790"/>
              <a:ext cx="801350" cy="1575153"/>
              <a:chOff x="7181324" y="2190053"/>
              <a:chExt cx="1362236" cy="2677643"/>
            </a:xfrm>
          </p:grpSpPr>
          <p:sp>
            <p:nvSpPr>
              <p:cNvPr id="188" name="四角形: 角を丸くする 187">
                <a:extLst>
                  <a:ext uri="{FF2B5EF4-FFF2-40B4-BE49-F238E27FC236}">
                    <a16:creationId xmlns:a16="http://schemas.microsoft.com/office/drawing/2014/main" id="{1E4A9DC1-5ADF-4F7B-B8D2-F407C5C09BF6}"/>
                  </a:ext>
                </a:extLst>
              </p:cNvPr>
              <p:cNvSpPr/>
              <p:nvPr/>
            </p:nvSpPr>
            <p:spPr bwMode="auto">
              <a:xfrm>
                <a:off x="7181324" y="3862953"/>
                <a:ext cx="1362236" cy="765511"/>
              </a:xfrm>
              <a:prstGeom prst="roundRect">
                <a:avLst>
                  <a:gd name="adj" fmla="val 22874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" name="四角形: 角を丸くする 188">
                <a:extLst>
                  <a:ext uri="{FF2B5EF4-FFF2-40B4-BE49-F238E27FC236}">
                    <a16:creationId xmlns:a16="http://schemas.microsoft.com/office/drawing/2014/main" id="{DBE66C0F-5248-4418-ABB0-9B93EC09DC2F}"/>
                  </a:ext>
                </a:extLst>
              </p:cNvPr>
              <p:cNvSpPr/>
              <p:nvPr/>
            </p:nvSpPr>
            <p:spPr bwMode="auto">
              <a:xfrm>
                <a:off x="7181324" y="2673350"/>
                <a:ext cx="1362236" cy="685114"/>
              </a:xfrm>
              <a:prstGeom prst="roundRect">
                <a:avLst>
                  <a:gd name="adj" fmla="val 22874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53989B28-904F-4C3E-BB07-E5A3CB96EB44}"/>
                  </a:ext>
                </a:extLst>
              </p:cNvPr>
              <p:cNvSpPr/>
              <p:nvPr/>
            </p:nvSpPr>
            <p:spPr bwMode="auto">
              <a:xfrm>
                <a:off x="7236169" y="4598606"/>
                <a:ext cx="1252546" cy="269090"/>
              </a:xfrm>
              <a:custGeom>
                <a:avLst/>
                <a:gdLst>
                  <a:gd name="connsiteX0" fmla="*/ 0 w 1252546"/>
                  <a:gd name="connsiteY0" fmla="*/ 0 h 269090"/>
                  <a:gd name="connsiteX1" fmla="*/ 161140 w 1252546"/>
                  <a:gd name="connsiteY1" fmla="*/ 161140 h 269090"/>
                  <a:gd name="connsiteX2" fmla="*/ 1091406 w 1252546"/>
                  <a:gd name="connsiteY2" fmla="*/ 161140 h 269090"/>
                  <a:gd name="connsiteX3" fmla="*/ 1252546 w 1252546"/>
                  <a:gd name="connsiteY3" fmla="*/ 0 h 269090"/>
                  <a:gd name="connsiteX4" fmla="*/ 1252546 w 1252546"/>
                  <a:gd name="connsiteY4" fmla="*/ 107950 h 269090"/>
                  <a:gd name="connsiteX5" fmla="*/ 1091406 w 1252546"/>
                  <a:gd name="connsiteY5" fmla="*/ 269090 h 269090"/>
                  <a:gd name="connsiteX6" fmla="*/ 161140 w 1252546"/>
                  <a:gd name="connsiteY6" fmla="*/ 269090 h 269090"/>
                  <a:gd name="connsiteX7" fmla="*/ 0 w 1252546"/>
                  <a:gd name="connsiteY7" fmla="*/ 107950 h 269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2546" h="269090">
                    <a:moveTo>
                      <a:pt x="0" y="0"/>
                    </a:moveTo>
                    <a:cubicBezTo>
                      <a:pt x="0" y="88995"/>
                      <a:pt x="72145" y="161140"/>
                      <a:pt x="161140" y="161140"/>
                    </a:cubicBezTo>
                    <a:lnTo>
                      <a:pt x="1091406" y="161140"/>
                    </a:lnTo>
                    <a:cubicBezTo>
                      <a:pt x="1180401" y="161140"/>
                      <a:pt x="1252546" y="88995"/>
                      <a:pt x="1252546" y="0"/>
                    </a:cubicBezTo>
                    <a:lnTo>
                      <a:pt x="1252546" y="107950"/>
                    </a:lnTo>
                    <a:cubicBezTo>
                      <a:pt x="1252546" y="196945"/>
                      <a:pt x="1180401" y="269090"/>
                      <a:pt x="1091406" y="269090"/>
                    </a:cubicBezTo>
                    <a:lnTo>
                      <a:pt x="161140" y="269090"/>
                    </a:lnTo>
                    <a:cubicBezTo>
                      <a:pt x="72145" y="269090"/>
                      <a:pt x="0" y="196945"/>
                      <a:pt x="0" y="10795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5C16E353-527F-4DE4-9AA0-32419E6D76A2}"/>
                  </a:ext>
                </a:extLst>
              </p:cNvPr>
              <p:cNvSpPr/>
              <p:nvPr/>
            </p:nvSpPr>
            <p:spPr bwMode="auto">
              <a:xfrm>
                <a:off x="7236169" y="2190053"/>
                <a:ext cx="1252547" cy="432759"/>
              </a:xfrm>
              <a:custGeom>
                <a:avLst/>
                <a:gdLst>
                  <a:gd name="connsiteX0" fmla="*/ 432604 w 1252546"/>
                  <a:gd name="connsiteY0" fmla="*/ 0 h 493804"/>
                  <a:gd name="connsiteX1" fmla="*/ 819942 w 1252546"/>
                  <a:gd name="connsiteY1" fmla="*/ 0 h 493804"/>
                  <a:gd name="connsiteX2" fmla="*/ 1252546 w 1252546"/>
                  <a:gd name="connsiteY2" fmla="*/ 432604 h 493804"/>
                  <a:gd name="connsiteX3" fmla="*/ 1252546 w 1252546"/>
                  <a:gd name="connsiteY3" fmla="*/ 493804 h 493804"/>
                  <a:gd name="connsiteX4" fmla="*/ 1231562 w 1252546"/>
                  <a:gd name="connsiteY4" fmla="*/ 455144 h 493804"/>
                  <a:gd name="connsiteX5" fmla="*/ 838488 w 1252546"/>
                  <a:gd name="connsiteY5" fmla="*/ 246148 h 493804"/>
                  <a:gd name="connsiteX6" fmla="*/ 414058 w 1252546"/>
                  <a:gd name="connsiteY6" fmla="*/ 246148 h 493804"/>
                  <a:gd name="connsiteX7" fmla="*/ 20984 w 1252546"/>
                  <a:gd name="connsiteY7" fmla="*/ 455144 h 493804"/>
                  <a:gd name="connsiteX8" fmla="*/ 0 w 1252546"/>
                  <a:gd name="connsiteY8" fmla="*/ 493804 h 493804"/>
                  <a:gd name="connsiteX9" fmla="*/ 0 w 1252546"/>
                  <a:gd name="connsiteY9" fmla="*/ 432604 h 493804"/>
                  <a:gd name="connsiteX10" fmla="*/ 432604 w 1252546"/>
                  <a:gd name="connsiteY10" fmla="*/ 0 h 493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52546" h="493804">
                    <a:moveTo>
                      <a:pt x="432604" y="0"/>
                    </a:moveTo>
                    <a:lnTo>
                      <a:pt x="819942" y="0"/>
                    </a:lnTo>
                    <a:cubicBezTo>
                      <a:pt x="1058863" y="0"/>
                      <a:pt x="1252546" y="193683"/>
                      <a:pt x="1252546" y="432604"/>
                    </a:cubicBezTo>
                    <a:lnTo>
                      <a:pt x="1252546" y="493804"/>
                    </a:lnTo>
                    <a:lnTo>
                      <a:pt x="1231562" y="455144"/>
                    </a:lnTo>
                    <a:cubicBezTo>
                      <a:pt x="1146375" y="329051"/>
                      <a:pt x="1002113" y="246148"/>
                      <a:pt x="838488" y="246148"/>
                    </a:cubicBezTo>
                    <a:lnTo>
                      <a:pt x="414058" y="246148"/>
                    </a:lnTo>
                    <a:cubicBezTo>
                      <a:pt x="250433" y="246148"/>
                      <a:pt x="106171" y="329051"/>
                      <a:pt x="20984" y="455144"/>
                    </a:cubicBezTo>
                    <a:lnTo>
                      <a:pt x="0" y="493804"/>
                    </a:lnTo>
                    <a:lnTo>
                      <a:pt x="0" y="432604"/>
                    </a:lnTo>
                    <a:cubicBezTo>
                      <a:pt x="0" y="193683"/>
                      <a:pt x="193683" y="0"/>
                      <a:pt x="43260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70ECE3EB-F765-44F7-9306-C674286DF41E}"/>
                  </a:ext>
                </a:extLst>
              </p:cNvPr>
              <p:cNvSpPr/>
              <p:nvPr/>
            </p:nvSpPr>
            <p:spPr bwMode="auto">
              <a:xfrm>
                <a:off x="7236169" y="2243306"/>
                <a:ext cx="1252546" cy="2567240"/>
              </a:xfrm>
              <a:custGeom>
                <a:avLst/>
                <a:gdLst>
                  <a:gd name="connsiteX0" fmla="*/ 432604 w 1252546"/>
                  <a:gd name="connsiteY0" fmla="*/ 0 h 2567240"/>
                  <a:gd name="connsiteX1" fmla="*/ 819942 w 1252546"/>
                  <a:gd name="connsiteY1" fmla="*/ 0 h 2567240"/>
                  <a:gd name="connsiteX2" fmla="*/ 1252546 w 1252546"/>
                  <a:gd name="connsiteY2" fmla="*/ 432604 h 2567240"/>
                  <a:gd name="connsiteX3" fmla="*/ 1252546 w 1252546"/>
                  <a:gd name="connsiteY3" fmla="*/ 808840 h 2567240"/>
                  <a:gd name="connsiteX4" fmla="*/ 1252546 w 1252546"/>
                  <a:gd name="connsiteY4" fmla="*/ 1486936 h 2567240"/>
                  <a:gd name="connsiteX5" fmla="*/ 1252546 w 1252546"/>
                  <a:gd name="connsiteY5" fmla="*/ 2406100 h 2567240"/>
                  <a:gd name="connsiteX6" fmla="*/ 1091406 w 1252546"/>
                  <a:gd name="connsiteY6" fmla="*/ 2567240 h 2567240"/>
                  <a:gd name="connsiteX7" fmla="*/ 161140 w 1252546"/>
                  <a:gd name="connsiteY7" fmla="*/ 2567240 h 2567240"/>
                  <a:gd name="connsiteX8" fmla="*/ 0 w 1252546"/>
                  <a:gd name="connsiteY8" fmla="*/ 2406100 h 2567240"/>
                  <a:gd name="connsiteX9" fmla="*/ 0 w 1252546"/>
                  <a:gd name="connsiteY9" fmla="*/ 1486936 h 2567240"/>
                  <a:gd name="connsiteX10" fmla="*/ 0 w 1252546"/>
                  <a:gd name="connsiteY10" fmla="*/ 808840 h 2567240"/>
                  <a:gd name="connsiteX11" fmla="*/ 0 w 1252546"/>
                  <a:gd name="connsiteY11" fmla="*/ 432604 h 2567240"/>
                  <a:gd name="connsiteX12" fmla="*/ 432604 w 1252546"/>
                  <a:gd name="connsiteY12" fmla="*/ 0 h 2567240"/>
                  <a:gd name="connsiteX0" fmla="*/ 432604 w 1252546"/>
                  <a:gd name="connsiteY0" fmla="*/ 0 h 2567240"/>
                  <a:gd name="connsiteX1" fmla="*/ 819942 w 1252546"/>
                  <a:gd name="connsiteY1" fmla="*/ 0 h 2567240"/>
                  <a:gd name="connsiteX2" fmla="*/ 1252546 w 1252546"/>
                  <a:gd name="connsiteY2" fmla="*/ 432604 h 2567240"/>
                  <a:gd name="connsiteX3" fmla="*/ 1252546 w 1252546"/>
                  <a:gd name="connsiteY3" fmla="*/ 808840 h 2567240"/>
                  <a:gd name="connsiteX4" fmla="*/ 1252546 w 1252546"/>
                  <a:gd name="connsiteY4" fmla="*/ 1486936 h 2567240"/>
                  <a:gd name="connsiteX5" fmla="*/ 1252546 w 1252546"/>
                  <a:gd name="connsiteY5" fmla="*/ 2406100 h 2567240"/>
                  <a:gd name="connsiteX6" fmla="*/ 1091406 w 1252546"/>
                  <a:gd name="connsiteY6" fmla="*/ 2567240 h 2567240"/>
                  <a:gd name="connsiteX7" fmla="*/ 161140 w 1252546"/>
                  <a:gd name="connsiteY7" fmla="*/ 2567240 h 2567240"/>
                  <a:gd name="connsiteX8" fmla="*/ 0 w 1252546"/>
                  <a:gd name="connsiteY8" fmla="*/ 2406100 h 2567240"/>
                  <a:gd name="connsiteX9" fmla="*/ 0 w 1252546"/>
                  <a:gd name="connsiteY9" fmla="*/ 808840 h 2567240"/>
                  <a:gd name="connsiteX10" fmla="*/ 0 w 1252546"/>
                  <a:gd name="connsiteY10" fmla="*/ 432604 h 2567240"/>
                  <a:gd name="connsiteX11" fmla="*/ 432604 w 1252546"/>
                  <a:gd name="connsiteY11" fmla="*/ 0 h 2567240"/>
                  <a:gd name="connsiteX0" fmla="*/ 432604 w 1252546"/>
                  <a:gd name="connsiteY0" fmla="*/ 0 h 2567240"/>
                  <a:gd name="connsiteX1" fmla="*/ 819942 w 1252546"/>
                  <a:gd name="connsiteY1" fmla="*/ 0 h 2567240"/>
                  <a:gd name="connsiteX2" fmla="*/ 1252546 w 1252546"/>
                  <a:gd name="connsiteY2" fmla="*/ 432604 h 2567240"/>
                  <a:gd name="connsiteX3" fmla="*/ 1252546 w 1252546"/>
                  <a:gd name="connsiteY3" fmla="*/ 808840 h 2567240"/>
                  <a:gd name="connsiteX4" fmla="*/ 1252546 w 1252546"/>
                  <a:gd name="connsiteY4" fmla="*/ 1486936 h 2567240"/>
                  <a:gd name="connsiteX5" fmla="*/ 1252546 w 1252546"/>
                  <a:gd name="connsiteY5" fmla="*/ 2406100 h 2567240"/>
                  <a:gd name="connsiteX6" fmla="*/ 1091406 w 1252546"/>
                  <a:gd name="connsiteY6" fmla="*/ 2567240 h 2567240"/>
                  <a:gd name="connsiteX7" fmla="*/ 161140 w 1252546"/>
                  <a:gd name="connsiteY7" fmla="*/ 2567240 h 2567240"/>
                  <a:gd name="connsiteX8" fmla="*/ 0 w 1252546"/>
                  <a:gd name="connsiteY8" fmla="*/ 2406100 h 2567240"/>
                  <a:gd name="connsiteX9" fmla="*/ 0 w 1252546"/>
                  <a:gd name="connsiteY9" fmla="*/ 432604 h 2567240"/>
                  <a:gd name="connsiteX10" fmla="*/ 432604 w 1252546"/>
                  <a:gd name="connsiteY10" fmla="*/ 0 h 2567240"/>
                  <a:gd name="connsiteX0" fmla="*/ 432604 w 1252546"/>
                  <a:gd name="connsiteY0" fmla="*/ 0 h 2567240"/>
                  <a:gd name="connsiteX1" fmla="*/ 819942 w 1252546"/>
                  <a:gd name="connsiteY1" fmla="*/ 0 h 2567240"/>
                  <a:gd name="connsiteX2" fmla="*/ 1252546 w 1252546"/>
                  <a:gd name="connsiteY2" fmla="*/ 432604 h 2567240"/>
                  <a:gd name="connsiteX3" fmla="*/ 1252546 w 1252546"/>
                  <a:gd name="connsiteY3" fmla="*/ 1486936 h 2567240"/>
                  <a:gd name="connsiteX4" fmla="*/ 1252546 w 1252546"/>
                  <a:gd name="connsiteY4" fmla="*/ 2406100 h 2567240"/>
                  <a:gd name="connsiteX5" fmla="*/ 1091406 w 1252546"/>
                  <a:gd name="connsiteY5" fmla="*/ 2567240 h 2567240"/>
                  <a:gd name="connsiteX6" fmla="*/ 161140 w 1252546"/>
                  <a:gd name="connsiteY6" fmla="*/ 2567240 h 2567240"/>
                  <a:gd name="connsiteX7" fmla="*/ 0 w 1252546"/>
                  <a:gd name="connsiteY7" fmla="*/ 2406100 h 2567240"/>
                  <a:gd name="connsiteX8" fmla="*/ 0 w 1252546"/>
                  <a:gd name="connsiteY8" fmla="*/ 432604 h 2567240"/>
                  <a:gd name="connsiteX9" fmla="*/ 432604 w 1252546"/>
                  <a:gd name="connsiteY9" fmla="*/ 0 h 2567240"/>
                  <a:gd name="connsiteX0" fmla="*/ 432604 w 1252546"/>
                  <a:gd name="connsiteY0" fmla="*/ 0 h 2567240"/>
                  <a:gd name="connsiteX1" fmla="*/ 819942 w 1252546"/>
                  <a:gd name="connsiteY1" fmla="*/ 0 h 2567240"/>
                  <a:gd name="connsiteX2" fmla="*/ 1252546 w 1252546"/>
                  <a:gd name="connsiteY2" fmla="*/ 432604 h 2567240"/>
                  <a:gd name="connsiteX3" fmla="*/ 1252546 w 1252546"/>
                  <a:gd name="connsiteY3" fmla="*/ 2406100 h 2567240"/>
                  <a:gd name="connsiteX4" fmla="*/ 1091406 w 1252546"/>
                  <a:gd name="connsiteY4" fmla="*/ 2567240 h 2567240"/>
                  <a:gd name="connsiteX5" fmla="*/ 161140 w 1252546"/>
                  <a:gd name="connsiteY5" fmla="*/ 2567240 h 2567240"/>
                  <a:gd name="connsiteX6" fmla="*/ 0 w 1252546"/>
                  <a:gd name="connsiteY6" fmla="*/ 2406100 h 2567240"/>
                  <a:gd name="connsiteX7" fmla="*/ 0 w 1252546"/>
                  <a:gd name="connsiteY7" fmla="*/ 432604 h 2567240"/>
                  <a:gd name="connsiteX8" fmla="*/ 432604 w 1252546"/>
                  <a:gd name="connsiteY8" fmla="*/ 0 h 2567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2546" h="2567240">
                    <a:moveTo>
                      <a:pt x="432604" y="0"/>
                    </a:moveTo>
                    <a:lnTo>
                      <a:pt x="819942" y="0"/>
                    </a:lnTo>
                    <a:cubicBezTo>
                      <a:pt x="1058863" y="0"/>
                      <a:pt x="1252546" y="193683"/>
                      <a:pt x="1252546" y="432604"/>
                    </a:cubicBezTo>
                    <a:lnTo>
                      <a:pt x="1252546" y="2406100"/>
                    </a:lnTo>
                    <a:cubicBezTo>
                      <a:pt x="1252546" y="2495095"/>
                      <a:pt x="1180401" y="2567240"/>
                      <a:pt x="1091406" y="2567240"/>
                    </a:cubicBezTo>
                    <a:lnTo>
                      <a:pt x="161140" y="2567240"/>
                    </a:lnTo>
                    <a:cubicBezTo>
                      <a:pt x="72145" y="2567240"/>
                      <a:pt x="0" y="2495095"/>
                      <a:pt x="0" y="2406100"/>
                    </a:cubicBezTo>
                    <a:lnTo>
                      <a:pt x="0" y="432604"/>
                    </a:lnTo>
                    <a:cubicBezTo>
                      <a:pt x="0" y="193683"/>
                      <a:pt x="193683" y="0"/>
                      <a:pt x="432604" y="0"/>
                    </a:cubicBezTo>
                    <a:close/>
                  </a:path>
                </a:pathLst>
              </a:custGeom>
              <a:solidFill>
                <a:schemeClr val="accent3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9CD4EE3A-8D26-43E6-ADDB-5743968FA546}"/>
                  </a:ext>
                </a:extLst>
              </p:cNvPr>
              <p:cNvSpPr/>
              <p:nvPr/>
            </p:nvSpPr>
            <p:spPr bwMode="auto">
              <a:xfrm>
                <a:off x="7267978" y="4740526"/>
                <a:ext cx="1188928" cy="70020"/>
              </a:xfrm>
              <a:custGeom>
                <a:avLst/>
                <a:gdLst>
                  <a:gd name="connsiteX0" fmla="*/ 1188928 w 1188928"/>
                  <a:gd name="connsiteY0" fmla="*/ 0 h 70020"/>
                  <a:gd name="connsiteX1" fmla="*/ 1173540 w 1188928"/>
                  <a:gd name="connsiteY1" fmla="*/ 22823 h 70020"/>
                  <a:gd name="connsiteX2" fmla="*/ 1059597 w 1188928"/>
                  <a:gd name="connsiteY2" fmla="*/ 70020 h 70020"/>
                  <a:gd name="connsiteX3" fmla="*/ 910822 w 1188928"/>
                  <a:gd name="connsiteY3" fmla="*/ 70020 h 70020"/>
                  <a:gd name="connsiteX4" fmla="*/ 910822 w 1188928"/>
                  <a:gd name="connsiteY4" fmla="*/ 170 h 70020"/>
                  <a:gd name="connsiteX5" fmla="*/ 1187850 w 1188928"/>
                  <a:gd name="connsiteY5" fmla="*/ 170 h 70020"/>
                  <a:gd name="connsiteX6" fmla="*/ 0 w 1188928"/>
                  <a:gd name="connsiteY6" fmla="*/ 0 h 70020"/>
                  <a:gd name="connsiteX7" fmla="*/ 1078 w 1188928"/>
                  <a:gd name="connsiteY7" fmla="*/ 170 h 70020"/>
                  <a:gd name="connsiteX8" fmla="*/ 278106 w 1188928"/>
                  <a:gd name="connsiteY8" fmla="*/ 170 h 70020"/>
                  <a:gd name="connsiteX9" fmla="*/ 278106 w 1188928"/>
                  <a:gd name="connsiteY9" fmla="*/ 70020 h 70020"/>
                  <a:gd name="connsiteX10" fmla="*/ 129331 w 1188928"/>
                  <a:gd name="connsiteY10" fmla="*/ 70020 h 70020"/>
                  <a:gd name="connsiteX11" fmla="*/ 15388 w 1188928"/>
                  <a:gd name="connsiteY11" fmla="*/ 22823 h 7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88928" h="70020">
                    <a:moveTo>
                      <a:pt x="1188928" y="0"/>
                    </a:moveTo>
                    <a:lnTo>
                      <a:pt x="1173540" y="22823"/>
                    </a:lnTo>
                    <a:cubicBezTo>
                      <a:pt x="1144380" y="51984"/>
                      <a:pt x="1104095" y="70020"/>
                      <a:pt x="1059597" y="70020"/>
                    </a:cubicBezTo>
                    <a:lnTo>
                      <a:pt x="910822" y="70020"/>
                    </a:lnTo>
                    <a:lnTo>
                      <a:pt x="910822" y="170"/>
                    </a:lnTo>
                    <a:lnTo>
                      <a:pt x="1187850" y="170"/>
                    </a:lnTo>
                    <a:close/>
                    <a:moveTo>
                      <a:pt x="0" y="0"/>
                    </a:moveTo>
                    <a:lnTo>
                      <a:pt x="1078" y="170"/>
                    </a:lnTo>
                    <a:lnTo>
                      <a:pt x="278106" y="170"/>
                    </a:lnTo>
                    <a:lnTo>
                      <a:pt x="278106" y="70020"/>
                    </a:lnTo>
                    <a:lnTo>
                      <a:pt x="129331" y="70020"/>
                    </a:lnTo>
                    <a:cubicBezTo>
                      <a:pt x="84834" y="70020"/>
                      <a:pt x="44549" y="51984"/>
                      <a:pt x="15388" y="228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74BE9DB5-DF39-40DE-8835-780502B8BDE9}"/>
                  </a:ext>
                </a:extLst>
              </p:cNvPr>
              <p:cNvSpPr/>
              <p:nvPr/>
            </p:nvSpPr>
            <p:spPr bwMode="auto">
              <a:xfrm>
                <a:off x="7374634" y="4740696"/>
                <a:ext cx="975616" cy="69850"/>
              </a:xfrm>
              <a:custGeom>
                <a:avLst/>
                <a:gdLst>
                  <a:gd name="connsiteX0" fmla="*/ 804166 w 975616"/>
                  <a:gd name="connsiteY0" fmla="*/ 0 h 69850"/>
                  <a:gd name="connsiteX1" fmla="*/ 975616 w 975616"/>
                  <a:gd name="connsiteY1" fmla="*/ 0 h 69850"/>
                  <a:gd name="connsiteX2" fmla="*/ 975616 w 975616"/>
                  <a:gd name="connsiteY2" fmla="*/ 65272 h 69850"/>
                  <a:gd name="connsiteX3" fmla="*/ 952941 w 975616"/>
                  <a:gd name="connsiteY3" fmla="*/ 69850 h 69850"/>
                  <a:gd name="connsiteX4" fmla="*/ 804166 w 975616"/>
                  <a:gd name="connsiteY4" fmla="*/ 69850 h 69850"/>
                  <a:gd name="connsiteX5" fmla="*/ 0 w 975616"/>
                  <a:gd name="connsiteY5" fmla="*/ 0 h 69850"/>
                  <a:gd name="connsiteX6" fmla="*/ 171450 w 975616"/>
                  <a:gd name="connsiteY6" fmla="*/ 0 h 69850"/>
                  <a:gd name="connsiteX7" fmla="*/ 171450 w 975616"/>
                  <a:gd name="connsiteY7" fmla="*/ 69850 h 69850"/>
                  <a:gd name="connsiteX8" fmla="*/ 22675 w 975616"/>
                  <a:gd name="connsiteY8" fmla="*/ 69850 h 69850"/>
                  <a:gd name="connsiteX9" fmla="*/ 0 w 975616"/>
                  <a:gd name="connsiteY9" fmla="*/ 65272 h 69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5616" h="69850">
                    <a:moveTo>
                      <a:pt x="804166" y="0"/>
                    </a:moveTo>
                    <a:lnTo>
                      <a:pt x="975616" y="0"/>
                    </a:lnTo>
                    <a:lnTo>
                      <a:pt x="975616" y="65272"/>
                    </a:lnTo>
                    <a:lnTo>
                      <a:pt x="952941" y="69850"/>
                    </a:lnTo>
                    <a:lnTo>
                      <a:pt x="804166" y="69850"/>
                    </a:lnTo>
                    <a:close/>
                    <a:moveTo>
                      <a:pt x="0" y="0"/>
                    </a:moveTo>
                    <a:lnTo>
                      <a:pt x="171450" y="0"/>
                    </a:lnTo>
                    <a:lnTo>
                      <a:pt x="171450" y="69850"/>
                    </a:lnTo>
                    <a:lnTo>
                      <a:pt x="22675" y="69850"/>
                    </a:lnTo>
                    <a:lnTo>
                      <a:pt x="0" y="65272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" name="四角形: 角を丸くする 194">
                <a:extLst>
                  <a:ext uri="{FF2B5EF4-FFF2-40B4-BE49-F238E27FC236}">
                    <a16:creationId xmlns:a16="http://schemas.microsoft.com/office/drawing/2014/main" id="{D2C75CED-B5E0-414C-A386-CED1B827081F}"/>
                  </a:ext>
                </a:extLst>
              </p:cNvPr>
              <p:cNvSpPr/>
              <p:nvPr/>
            </p:nvSpPr>
            <p:spPr bwMode="auto">
              <a:xfrm>
                <a:off x="7501759" y="2243306"/>
                <a:ext cx="736605" cy="825655"/>
              </a:xfrm>
              <a:prstGeom prst="roundRect">
                <a:avLst>
                  <a:gd name="adj" fmla="val 17529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E1087098-E7CB-4099-AD7F-15B8CA06CDF1}"/>
                  </a:ext>
                </a:extLst>
              </p:cNvPr>
              <p:cNvSpPr/>
              <p:nvPr/>
            </p:nvSpPr>
            <p:spPr bwMode="auto">
              <a:xfrm>
                <a:off x="7293260" y="2257776"/>
                <a:ext cx="270030" cy="271125"/>
              </a:xfrm>
              <a:custGeom>
                <a:avLst/>
                <a:gdLst>
                  <a:gd name="connsiteX0" fmla="*/ 270030 w 270030"/>
                  <a:gd name="connsiteY0" fmla="*/ 0 h 271125"/>
                  <a:gd name="connsiteX1" fmla="*/ 270030 w 270030"/>
                  <a:gd name="connsiteY1" fmla="*/ 226119 h 271125"/>
                  <a:gd name="connsiteX2" fmla="*/ 225024 w 270030"/>
                  <a:gd name="connsiteY2" fmla="*/ 271125 h 271125"/>
                  <a:gd name="connsiteX3" fmla="*/ 45006 w 270030"/>
                  <a:gd name="connsiteY3" fmla="*/ 271125 h 271125"/>
                  <a:gd name="connsiteX4" fmla="*/ 0 w 270030"/>
                  <a:gd name="connsiteY4" fmla="*/ 226119 h 271125"/>
                  <a:gd name="connsiteX5" fmla="*/ 0 w 270030"/>
                  <a:gd name="connsiteY5" fmla="*/ 207197 h 271125"/>
                  <a:gd name="connsiteX6" fmla="*/ 16791 w 270030"/>
                  <a:gd name="connsiteY6" fmla="*/ 176262 h 271125"/>
                  <a:gd name="connsiteX7" fmla="*/ 207124 w 270030"/>
                  <a:gd name="connsiteY7" fmla="*/ 19527 h 271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030" h="271125">
                    <a:moveTo>
                      <a:pt x="270030" y="0"/>
                    </a:moveTo>
                    <a:lnTo>
                      <a:pt x="270030" y="226119"/>
                    </a:lnTo>
                    <a:cubicBezTo>
                      <a:pt x="270030" y="250975"/>
                      <a:pt x="249880" y="271125"/>
                      <a:pt x="225024" y="271125"/>
                    </a:cubicBezTo>
                    <a:lnTo>
                      <a:pt x="45006" y="271125"/>
                    </a:lnTo>
                    <a:cubicBezTo>
                      <a:pt x="20150" y="271125"/>
                      <a:pt x="0" y="250975"/>
                      <a:pt x="0" y="226119"/>
                    </a:cubicBezTo>
                    <a:lnTo>
                      <a:pt x="0" y="207197"/>
                    </a:lnTo>
                    <a:lnTo>
                      <a:pt x="16791" y="176262"/>
                    </a:lnTo>
                    <a:cubicBezTo>
                      <a:pt x="63436" y="107218"/>
                      <a:pt x="129490" y="52364"/>
                      <a:pt x="207124" y="19527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7696C54C-F28E-43AD-BB3A-3BA7B283A6E1}"/>
                  </a:ext>
                </a:extLst>
              </p:cNvPr>
              <p:cNvSpPr/>
              <p:nvPr/>
            </p:nvSpPr>
            <p:spPr bwMode="auto">
              <a:xfrm>
                <a:off x="7293261" y="2466908"/>
                <a:ext cx="270030" cy="61993"/>
              </a:xfrm>
              <a:custGeom>
                <a:avLst/>
                <a:gdLst>
                  <a:gd name="connsiteX0" fmla="*/ 0 w 270030"/>
                  <a:gd name="connsiteY0" fmla="*/ 0 h 61993"/>
                  <a:gd name="connsiteX1" fmla="*/ 270030 w 270030"/>
                  <a:gd name="connsiteY1" fmla="*/ 0 h 61993"/>
                  <a:gd name="connsiteX2" fmla="*/ 270030 w 270030"/>
                  <a:gd name="connsiteY2" fmla="*/ 16987 h 61993"/>
                  <a:gd name="connsiteX3" fmla="*/ 225024 w 270030"/>
                  <a:gd name="connsiteY3" fmla="*/ 61993 h 61993"/>
                  <a:gd name="connsiteX4" fmla="*/ 45006 w 270030"/>
                  <a:gd name="connsiteY4" fmla="*/ 61993 h 61993"/>
                  <a:gd name="connsiteX5" fmla="*/ 0 w 270030"/>
                  <a:gd name="connsiteY5" fmla="*/ 16987 h 61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0030" h="61993">
                    <a:moveTo>
                      <a:pt x="0" y="0"/>
                    </a:moveTo>
                    <a:lnTo>
                      <a:pt x="270030" y="0"/>
                    </a:lnTo>
                    <a:lnTo>
                      <a:pt x="270030" y="16987"/>
                    </a:lnTo>
                    <a:cubicBezTo>
                      <a:pt x="270030" y="41843"/>
                      <a:pt x="249880" y="61993"/>
                      <a:pt x="225024" y="61993"/>
                    </a:cubicBezTo>
                    <a:lnTo>
                      <a:pt x="45006" y="61993"/>
                    </a:lnTo>
                    <a:cubicBezTo>
                      <a:pt x="20150" y="61993"/>
                      <a:pt x="0" y="41843"/>
                      <a:pt x="0" y="1698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3FD4180D-794A-4AC2-AFED-60196A9E7C10}"/>
                  </a:ext>
                </a:extLst>
              </p:cNvPr>
              <p:cNvSpPr/>
              <p:nvPr/>
            </p:nvSpPr>
            <p:spPr bwMode="auto">
              <a:xfrm flipH="1">
                <a:off x="8164798" y="2257776"/>
                <a:ext cx="270030" cy="271125"/>
              </a:xfrm>
              <a:custGeom>
                <a:avLst/>
                <a:gdLst>
                  <a:gd name="connsiteX0" fmla="*/ 270030 w 270030"/>
                  <a:gd name="connsiteY0" fmla="*/ 0 h 271125"/>
                  <a:gd name="connsiteX1" fmla="*/ 270030 w 270030"/>
                  <a:gd name="connsiteY1" fmla="*/ 226119 h 271125"/>
                  <a:gd name="connsiteX2" fmla="*/ 225024 w 270030"/>
                  <a:gd name="connsiteY2" fmla="*/ 271125 h 271125"/>
                  <a:gd name="connsiteX3" fmla="*/ 45006 w 270030"/>
                  <a:gd name="connsiteY3" fmla="*/ 271125 h 271125"/>
                  <a:gd name="connsiteX4" fmla="*/ 0 w 270030"/>
                  <a:gd name="connsiteY4" fmla="*/ 226119 h 271125"/>
                  <a:gd name="connsiteX5" fmla="*/ 0 w 270030"/>
                  <a:gd name="connsiteY5" fmla="*/ 207197 h 271125"/>
                  <a:gd name="connsiteX6" fmla="*/ 16791 w 270030"/>
                  <a:gd name="connsiteY6" fmla="*/ 176262 h 271125"/>
                  <a:gd name="connsiteX7" fmla="*/ 207124 w 270030"/>
                  <a:gd name="connsiteY7" fmla="*/ 19527 h 271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030" h="271125">
                    <a:moveTo>
                      <a:pt x="270030" y="0"/>
                    </a:moveTo>
                    <a:lnTo>
                      <a:pt x="270030" y="226119"/>
                    </a:lnTo>
                    <a:cubicBezTo>
                      <a:pt x="270030" y="250975"/>
                      <a:pt x="249880" y="271125"/>
                      <a:pt x="225024" y="271125"/>
                    </a:cubicBezTo>
                    <a:lnTo>
                      <a:pt x="45006" y="271125"/>
                    </a:lnTo>
                    <a:cubicBezTo>
                      <a:pt x="20150" y="271125"/>
                      <a:pt x="0" y="250975"/>
                      <a:pt x="0" y="226119"/>
                    </a:cubicBezTo>
                    <a:lnTo>
                      <a:pt x="0" y="207197"/>
                    </a:lnTo>
                    <a:lnTo>
                      <a:pt x="16791" y="176262"/>
                    </a:lnTo>
                    <a:cubicBezTo>
                      <a:pt x="63436" y="107218"/>
                      <a:pt x="129490" y="52364"/>
                      <a:pt x="207124" y="19527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AA767968-2026-4E5D-B9E0-B2955B52D4A3}"/>
                  </a:ext>
                </a:extLst>
              </p:cNvPr>
              <p:cNvSpPr/>
              <p:nvPr/>
            </p:nvSpPr>
            <p:spPr bwMode="auto">
              <a:xfrm flipH="1">
                <a:off x="8164798" y="2466908"/>
                <a:ext cx="270030" cy="61993"/>
              </a:xfrm>
              <a:custGeom>
                <a:avLst/>
                <a:gdLst>
                  <a:gd name="connsiteX0" fmla="*/ 0 w 270030"/>
                  <a:gd name="connsiteY0" fmla="*/ 0 h 61993"/>
                  <a:gd name="connsiteX1" fmla="*/ 270030 w 270030"/>
                  <a:gd name="connsiteY1" fmla="*/ 0 h 61993"/>
                  <a:gd name="connsiteX2" fmla="*/ 270030 w 270030"/>
                  <a:gd name="connsiteY2" fmla="*/ 16987 h 61993"/>
                  <a:gd name="connsiteX3" fmla="*/ 225024 w 270030"/>
                  <a:gd name="connsiteY3" fmla="*/ 61993 h 61993"/>
                  <a:gd name="connsiteX4" fmla="*/ 45006 w 270030"/>
                  <a:gd name="connsiteY4" fmla="*/ 61993 h 61993"/>
                  <a:gd name="connsiteX5" fmla="*/ 0 w 270030"/>
                  <a:gd name="connsiteY5" fmla="*/ 16987 h 61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0030" h="61993">
                    <a:moveTo>
                      <a:pt x="0" y="0"/>
                    </a:moveTo>
                    <a:lnTo>
                      <a:pt x="270030" y="0"/>
                    </a:lnTo>
                    <a:lnTo>
                      <a:pt x="270030" y="16987"/>
                    </a:lnTo>
                    <a:cubicBezTo>
                      <a:pt x="270030" y="41843"/>
                      <a:pt x="249880" y="61993"/>
                      <a:pt x="225024" y="61993"/>
                    </a:cubicBezTo>
                    <a:lnTo>
                      <a:pt x="45006" y="61993"/>
                    </a:lnTo>
                    <a:cubicBezTo>
                      <a:pt x="20150" y="61993"/>
                      <a:pt x="0" y="41843"/>
                      <a:pt x="0" y="1698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B55FF966-5ABA-46B1-8512-662C68DDE040}"/>
                  </a:ext>
                </a:extLst>
              </p:cNvPr>
              <p:cNvSpPr/>
              <p:nvPr/>
            </p:nvSpPr>
            <p:spPr bwMode="auto">
              <a:xfrm>
                <a:off x="7328590" y="3985642"/>
                <a:ext cx="1067704" cy="621653"/>
              </a:xfrm>
              <a:custGeom>
                <a:avLst/>
                <a:gdLst>
                  <a:gd name="connsiteX0" fmla="*/ 103726 w 1136965"/>
                  <a:gd name="connsiteY0" fmla="*/ 0 h 621653"/>
                  <a:gd name="connsiteX1" fmla="*/ 277378 w 1136965"/>
                  <a:gd name="connsiteY1" fmla="*/ 9864 h 621653"/>
                  <a:gd name="connsiteX2" fmla="*/ 589082 w 1136965"/>
                  <a:gd name="connsiteY2" fmla="*/ 15677 h 621653"/>
                  <a:gd name="connsiteX3" fmla="*/ 900787 w 1136965"/>
                  <a:gd name="connsiteY3" fmla="*/ 9864 h 621653"/>
                  <a:gd name="connsiteX4" fmla="*/ 1032022 w 1136965"/>
                  <a:gd name="connsiteY4" fmla="*/ 2409 h 621653"/>
                  <a:gd name="connsiteX5" fmla="*/ 1136965 w 1136965"/>
                  <a:gd name="connsiteY5" fmla="*/ 569166 h 621653"/>
                  <a:gd name="connsiteX6" fmla="*/ 1078053 w 1136965"/>
                  <a:gd name="connsiteY6" fmla="*/ 582007 h 621653"/>
                  <a:gd name="connsiteX7" fmla="*/ 589082 w 1136965"/>
                  <a:gd name="connsiteY7" fmla="*/ 621653 h 621653"/>
                  <a:gd name="connsiteX8" fmla="*/ 100111 w 1136965"/>
                  <a:gd name="connsiteY8" fmla="*/ 582007 h 621653"/>
                  <a:gd name="connsiteX9" fmla="*/ 0 w 1136965"/>
                  <a:gd name="connsiteY9" fmla="*/ 560185 h 62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36965" h="621653">
                    <a:moveTo>
                      <a:pt x="103726" y="0"/>
                    </a:moveTo>
                    <a:lnTo>
                      <a:pt x="277378" y="9864"/>
                    </a:lnTo>
                    <a:cubicBezTo>
                      <a:pt x="379013" y="13692"/>
                      <a:pt x="483107" y="15677"/>
                      <a:pt x="589082" y="15677"/>
                    </a:cubicBezTo>
                    <a:cubicBezTo>
                      <a:pt x="695058" y="15677"/>
                      <a:pt x="799152" y="13692"/>
                      <a:pt x="900787" y="9864"/>
                    </a:cubicBezTo>
                    <a:lnTo>
                      <a:pt x="1032022" y="2409"/>
                    </a:lnTo>
                    <a:lnTo>
                      <a:pt x="1136965" y="569166"/>
                    </a:lnTo>
                    <a:lnTo>
                      <a:pt x="1078053" y="582007"/>
                    </a:lnTo>
                    <a:cubicBezTo>
                      <a:pt x="927763" y="607536"/>
                      <a:pt x="762528" y="621653"/>
                      <a:pt x="589082" y="621653"/>
                    </a:cubicBezTo>
                    <a:cubicBezTo>
                      <a:pt x="415637" y="621653"/>
                      <a:pt x="250401" y="607536"/>
                      <a:pt x="100111" y="582007"/>
                    </a:cubicBezTo>
                    <a:lnTo>
                      <a:pt x="0" y="560185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E63D1D4C-1912-4043-8861-DD3861B2798F}"/>
                  </a:ext>
                </a:extLst>
              </p:cNvPr>
              <p:cNvSpPr/>
              <p:nvPr/>
            </p:nvSpPr>
            <p:spPr bwMode="auto">
              <a:xfrm rot="5400000">
                <a:off x="7009892" y="4051537"/>
                <a:ext cx="633345" cy="58038"/>
              </a:xfrm>
              <a:custGeom>
                <a:avLst/>
                <a:gdLst>
                  <a:gd name="connsiteX0" fmla="*/ 0 w 633345"/>
                  <a:gd name="connsiteY0" fmla="*/ 0 h 58038"/>
                  <a:gd name="connsiteX1" fmla="*/ 357436 w 633345"/>
                  <a:gd name="connsiteY1" fmla="*/ 0 h 58038"/>
                  <a:gd name="connsiteX2" fmla="*/ 633345 w 633345"/>
                  <a:gd name="connsiteY2" fmla="*/ 58038 h 58038"/>
                  <a:gd name="connsiteX3" fmla="*/ 22852 w 633345"/>
                  <a:gd name="connsiteY3" fmla="*/ 58038 h 58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3345" h="58038">
                    <a:moveTo>
                      <a:pt x="0" y="0"/>
                    </a:moveTo>
                    <a:lnTo>
                      <a:pt x="357436" y="0"/>
                    </a:lnTo>
                    <a:lnTo>
                      <a:pt x="633345" y="58038"/>
                    </a:lnTo>
                    <a:lnTo>
                      <a:pt x="22852" y="5803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A2B14656-A40C-4F74-B93C-665B42716CDB}"/>
                  </a:ext>
                </a:extLst>
              </p:cNvPr>
              <p:cNvSpPr/>
              <p:nvPr/>
            </p:nvSpPr>
            <p:spPr bwMode="auto">
              <a:xfrm flipV="1">
                <a:off x="7315831" y="2833345"/>
                <a:ext cx="1093222" cy="483622"/>
              </a:xfrm>
              <a:custGeom>
                <a:avLst/>
                <a:gdLst>
                  <a:gd name="connsiteX0" fmla="*/ 553938 w 1093222"/>
                  <a:gd name="connsiteY0" fmla="*/ 483622 h 483622"/>
                  <a:gd name="connsiteX1" fmla="*/ 1004995 w 1093222"/>
                  <a:gd name="connsiteY1" fmla="*/ 413861 h 483622"/>
                  <a:gd name="connsiteX2" fmla="*/ 1093222 w 1093222"/>
                  <a:gd name="connsiteY2" fmla="*/ 377004 h 483622"/>
                  <a:gd name="connsiteX3" fmla="*/ 999542 w 1093222"/>
                  <a:gd name="connsiteY3" fmla="*/ 2281 h 483622"/>
                  <a:gd name="connsiteX4" fmla="*/ 881644 w 1093222"/>
                  <a:gd name="connsiteY4" fmla="*/ 19499 h 483622"/>
                  <a:gd name="connsiteX5" fmla="*/ 553938 w 1093222"/>
                  <a:gd name="connsiteY5" fmla="*/ 37863 h 483622"/>
                  <a:gd name="connsiteX6" fmla="*/ 226232 w 1093222"/>
                  <a:gd name="connsiteY6" fmla="*/ 19499 h 483622"/>
                  <a:gd name="connsiteX7" fmla="*/ 92720 w 1093222"/>
                  <a:gd name="connsiteY7" fmla="*/ 0 h 483622"/>
                  <a:gd name="connsiteX8" fmla="*/ 0 w 1093222"/>
                  <a:gd name="connsiteY8" fmla="*/ 370882 h 483622"/>
                  <a:gd name="connsiteX9" fmla="*/ 102881 w 1093222"/>
                  <a:gd name="connsiteY9" fmla="*/ 413861 h 483622"/>
                  <a:gd name="connsiteX10" fmla="*/ 553938 w 1093222"/>
                  <a:gd name="connsiteY10" fmla="*/ 483622 h 483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93222" h="483622">
                    <a:moveTo>
                      <a:pt x="553938" y="483622"/>
                    </a:moveTo>
                    <a:cubicBezTo>
                      <a:pt x="721020" y="483622"/>
                      <a:pt x="876238" y="457905"/>
                      <a:pt x="1004995" y="413861"/>
                    </a:cubicBezTo>
                    <a:lnTo>
                      <a:pt x="1093222" y="377004"/>
                    </a:lnTo>
                    <a:lnTo>
                      <a:pt x="999542" y="2281"/>
                    </a:lnTo>
                    <a:lnTo>
                      <a:pt x="881644" y="19499"/>
                    </a:lnTo>
                    <a:cubicBezTo>
                      <a:pt x="778122" y="31434"/>
                      <a:pt x="668056" y="37863"/>
                      <a:pt x="553938" y="37863"/>
                    </a:cubicBezTo>
                    <a:cubicBezTo>
                      <a:pt x="439821" y="37863"/>
                      <a:pt x="329755" y="31434"/>
                      <a:pt x="226232" y="19499"/>
                    </a:cubicBezTo>
                    <a:lnTo>
                      <a:pt x="92720" y="0"/>
                    </a:lnTo>
                    <a:lnTo>
                      <a:pt x="0" y="370882"/>
                    </a:lnTo>
                    <a:lnTo>
                      <a:pt x="102881" y="413861"/>
                    </a:lnTo>
                    <a:cubicBezTo>
                      <a:pt x="231638" y="457905"/>
                      <a:pt x="386857" y="483622"/>
                      <a:pt x="553938" y="483622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54E69166-40CC-4177-BFE1-F94E3282E6A7}"/>
                  </a:ext>
                </a:extLst>
              </p:cNvPr>
              <p:cNvSpPr/>
              <p:nvPr/>
            </p:nvSpPr>
            <p:spPr bwMode="auto">
              <a:xfrm flipV="1">
                <a:off x="7315831" y="2833917"/>
                <a:ext cx="1093222" cy="155861"/>
              </a:xfrm>
              <a:custGeom>
                <a:avLst/>
                <a:gdLst>
                  <a:gd name="connsiteX0" fmla="*/ 553938 w 1093222"/>
                  <a:gd name="connsiteY0" fmla="*/ 155861 h 155861"/>
                  <a:gd name="connsiteX1" fmla="*/ 1004995 w 1093222"/>
                  <a:gd name="connsiteY1" fmla="*/ 86100 h 155861"/>
                  <a:gd name="connsiteX2" fmla="*/ 1093222 w 1093222"/>
                  <a:gd name="connsiteY2" fmla="*/ 49243 h 155861"/>
                  <a:gd name="connsiteX3" fmla="*/ 1082442 w 1093222"/>
                  <a:gd name="connsiteY3" fmla="*/ 6122 h 155861"/>
                  <a:gd name="connsiteX4" fmla="*/ 1004995 w 1093222"/>
                  <a:gd name="connsiteY4" fmla="*/ 38475 h 155861"/>
                  <a:gd name="connsiteX5" fmla="*/ 553938 w 1093222"/>
                  <a:gd name="connsiteY5" fmla="*/ 108236 h 155861"/>
                  <a:gd name="connsiteX6" fmla="*/ 102881 w 1093222"/>
                  <a:gd name="connsiteY6" fmla="*/ 38475 h 155861"/>
                  <a:gd name="connsiteX7" fmla="*/ 10781 w 1093222"/>
                  <a:gd name="connsiteY7" fmla="*/ 0 h 155861"/>
                  <a:gd name="connsiteX8" fmla="*/ 0 w 1093222"/>
                  <a:gd name="connsiteY8" fmla="*/ 43121 h 155861"/>
                  <a:gd name="connsiteX9" fmla="*/ 102881 w 1093222"/>
                  <a:gd name="connsiteY9" fmla="*/ 86100 h 155861"/>
                  <a:gd name="connsiteX10" fmla="*/ 553938 w 1093222"/>
                  <a:gd name="connsiteY10" fmla="*/ 155861 h 155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93222" h="155861">
                    <a:moveTo>
                      <a:pt x="553938" y="155861"/>
                    </a:moveTo>
                    <a:cubicBezTo>
                      <a:pt x="721020" y="155861"/>
                      <a:pt x="876238" y="130144"/>
                      <a:pt x="1004995" y="86100"/>
                    </a:cubicBezTo>
                    <a:lnTo>
                      <a:pt x="1093222" y="49243"/>
                    </a:lnTo>
                    <a:lnTo>
                      <a:pt x="1082442" y="6122"/>
                    </a:lnTo>
                    <a:lnTo>
                      <a:pt x="1004995" y="38475"/>
                    </a:lnTo>
                    <a:cubicBezTo>
                      <a:pt x="876238" y="82519"/>
                      <a:pt x="721020" y="108236"/>
                      <a:pt x="553938" y="108236"/>
                    </a:cubicBezTo>
                    <a:cubicBezTo>
                      <a:pt x="386857" y="108236"/>
                      <a:pt x="231638" y="82519"/>
                      <a:pt x="102881" y="38475"/>
                    </a:cubicBezTo>
                    <a:lnTo>
                      <a:pt x="10781" y="0"/>
                    </a:lnTo>
                    <a:lnTo>
                      <a:pt x="0" y="43121"/>
                    </a:lnTo>
                    <a:lnTo>
                      <a:pt x="102881" y="86100"/>
                    </a:lnTo>
                    <a:cubicBezTo>
                      <a:pt x="231638" y="130144"/>
                      <a:pt x="386857" y="155861"/>
                      <a:pt x="553938" y="155861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2A755AF8-9286-4BE7-8918-481242A4C437}"/>
                  </a:ext>
                </a:extLst>
              </p:cNvPr>
              <p:cNvSpPr/>
              <p:nvPr/>
            </p:nvSpPr>
            <p:spPr bwMode="auto">
              <a:xfrm rot="5400000">
                <a:off x="7038040" y="3367931"/>
                <a:ext cx="577049" cy="58038"/>
              </a:xfrm>
              <a:custGeom>
                <a:avLst/>
                <a:gdLst>
                  <a:gd name="connsiteX0" fmla="*/ 0 w 577049"/>
                  <a:gd name="connsiteY0" fmla="*/ 58038 h 58038"/>
                  <a:gd name="connsiteX1" fmla="*/ 275909 w 577049"/>
                  <a:gd name="connsiteY1" fmla="*/ 0 h 58038"/>
                  <a:gd name="connsiteX2" fmla="*/ 554198 w 577049"/>
                  <a:gd name="connsiteY2" fmla="*/ 0 h 58038"/>
                  <a:gd name="connsiteX3" fmla="*/ 577049 w 577049"/>
                  <a:gd name="connsiteY3" fmla="*/ 58038 h 58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7049" h="58038">
                    <a:moveTo>
                      <a:pt x="0" y="58038"/>
                    </a:moveTo>
                    <a:lnTo>
                      <a:pt x="275909" y="0"/>
                    </a:lnTo>
                    <a:lnTo>
                      <a:pt x="554198" y="0"/>
                    </a:lnTo>
                    <a:lnTo>
                      <a:pt x="577049" y="5803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AB7342DE-D206-4B52-8BF3-D303B539F06D}"/>
                  </a:ext>
                </a:extLst>
              </p:cNvPr>
              <p:cNvSpPr/>
              <p:nvPr/>
            </p:nvSpPr>
            <p:spPr bwMode="auto">
              <a:xfrm rot="16200000" flipH="1">
                <a:off x="8086217" y="4051538"/>
                <a:ext cx="633345" cy="58038"/>
              </a:xfrm>
              <a:custGeom>
                <a:avLst/>
                <a:gdLst>
                  <a:gd name="connsiteX0" fmla="*/ 0 w 633345"/>
                  <a:gd name="connsiteY0" fmla="*/ 0 h 58038"/>
                  <a:gd name="connsiteX1" fmla="*/ 357436 w 633345"/>
                  <a:gd name="connsiteY1" fmla="*/ 0 h 58038"/>
                  <a:gd name="connsiteX2" fmla="*/ 633345 w 633345"/>
                  <a:gd name="connsiteY2" fmla="*/ 58038 h 58038"/>
                  <a:gd name="connsiteX3" fmla="*/ 22852 w 633345"/>
                  <a:gd name="connsiteY3" fmla="*/ 58038 h 58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3345" h="58038">
                    <a:moveTo>
                      <a:pt x="0" y="0"/>
                    </a:moveTo>
                    <a:lnTo>
                      <a:pt x="357436" y="0"/>
                    </a:lnTo>
                    <a:lnTo>
                      <a:pt x="633345" y="58038"/>
                    </a:lnTo>
                    <a:lnTo>
                      <a:pt x="22852" y="5803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459F5361-79E7-4FAF-A9E4-F670B3D31025}"/>
                  </a:ext>
                </a:extLst>
              </p:cNvPr>
              <p:cNvSpPr/>
              <p:nvPr/>
            </p:nvSpPr>
            <p:spPr bwMode="auto">
              <a:xfrm rot="16200000" flipH="1">
                <a:off x="8114365" y="3367932"/>
                <a:ext cx="577049" cy="58038"/>
              </a:xfrm>
              <a:custGeom>
                <a:avLst/>
                <a:gdLst>
                  <a:gd name="connsiteX0" fmla="*/ 0 w 577049"/>
                  <a:gd name="connsiteY0" fmla="*/ 58038 h 58038"/>
                  <a:gd name="connsiteX1" fmla="*/ 275909 w 577049"/>
                  <a:gd name="connsiteY1" fmla="*/ 0 h 58038"/>
                  <a:gd name="connsiteX2" fmla="*/ 554198 w 577049"/>
                  <a:gd name="connsiteY2" fmla="*/ 0 h 58038"/>
                  <a:gd name="connsiteX3" fmla="*/ 577049 w 577049"/>
                  <a:gd name="connsiteY3" fmla="*/ 58038 h 58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7049" h="58038">
                    <a:moveTo>
                      <a:pt x="0" y="58038"/>
                    </a:moveTo>
                    <a:lnTo>
                      <a:pt x="275909" y="0"/>
                    </a:lnTo>
                    <a:lnTo>
                      <a:pt x="554198" y="0"/>
                    </a:lnTo>
                    <a:lnTo>
                      <a:pt x="577049" y="5803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5290E170-2233-4717-AE8F-F063DB7983D9}"/>
                </a:ext>
              </a:extLst>
            </p:cNvPr>
            <p:cNvSpPr/>
            <p:nvPr/>
          </p:nvSpPr>
          <p:spPr bwMode="auto">
            <a:xfrm rot="20700000">
              <a:off x="2673730" y="1394819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42D2839C-C4C4-41E1-B7C7-9EDB15F66600}"/>
                </a:ext>
              </a:extLst>
            </p:cNvPr>
            <p:cNvSpPr/>
            <p:nvPr/>
          </p:nvSpPr>
          <p:spPr bwMode="auto">
            <a:xfrm rot="900000" flipH="1">
              <a:off x="3400839" y="1394819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64B72E46-50C8-4F9A-8046-FFB8A8E7F40B}"/>
              </a:ext>
            </a:extLst>
          </p:cNvPr>
          <p:cNvGrpSpPr/>
          <p:nvPr/>
        </p:nvGrpSpPr>
        <p:grpSpPr>
          <a:xfrm>
            <a:off x="6435334" y="4741848"/>
            <a:ext cx="797925" cy="1575152"/>
            <a:chOff x="6435334" y="849544"/>
            <a:chExt cx="797925" cy="1575152"/>
          </a:xfrm>
        </p:grpSpPr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2DEC02AC-5034-4C4E-A78C-FD837B919B73}"/>
                </a:ext>
              </a:extLst>
            </p:cNvPr>
            <p:cNvGrpSpPr/>
            <p:nvPr/>
          </p:nvGrpSpPr>
          <p:grpSpPr>
            <a:xfrm>
              <a:off x="6435334" y="849544"/>
              <a:ext cx="797925" cy="1575152"/>
              <a:chOff x="4567860" y="2182258"/>
              <a:chExt cx="1247966" cy="2463560"/>
            </a:xfrm>
          </p:grpSpPr>
          <p:sp>
            <p:nvSpPr>
              <p:cNvPr id="211" name="四角形: 角を丸くする 210">
                <a:extLst>
                  <a:ext uri="{FF2B5EF4-FFF2-40B4-BE49-F238E27FC236}">
                    <a16:creationId xmlns:a16="http://schemas.microsoft.com/office/drawing/2014/main" id="{B1496A91-D72A-490B-B406-960AF4D21AF6}"/>
                  </a:ext>
                </a:extLst>
              </p:cNvPr>
              <p:cNvSpPr/>
              <p:nvPr/>
            </p:nvSpPr>
            <p:spPr bwMode="auto">
              <a:xfrm>
                <a:off x="4621061" y="3024189"/>
                <a:ext cx="1141564" cy="727306"/>
              </a:xfrm>
              <a:prstGeom prst="roundRect">
                <a:avLst>
                  <a:gd name="adj" fmla="val 13679"/>
                </a:avLst>
              </a:prstGeom>
              <a:solidFill>
                <a:srgbClr val="00B05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2" name="四角形: 角を丸くする 211">
                <a:extLst>
                  <a:ext uri="{FF2B5EF4-FFF2-40B4-BE49-F238E27FC236}">
                    <a16:creationId xmlns:a16="http://schemas.microsoft.com/office/drawing/2014/main" id="{854F3524-902E-4AC5-9228-8423FAC0661A}"/>
                  </a:ext>
                </a:extLst>
              </p:cNvPr>
              <p:cNvSpPr/>
              <p:nvPr/>
            </p:nvSpPr>
            <p:spPr bwMode="auto">
              <a:xfrm>
                <a:off x="4602976" y="2482850"/>
                <a:ext cx="1177734" cy="419742"/>
              </a:xfrm>
              <a:prstGeom prst="roundRect">
                <a:avLst>
                  <a:gd name="adj" fmla="val 13679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" name="四角形: 角を丸くする 212">
                <a:extLst>
                  <a:ext uri="{FF2B5EF4-FFF2-40B4-BE49-F238E27FC236}">
                    <a16:creationId xmlns:a16="http://schemas.microsoft.com/office/drawing/2014/main" id="{23395E2F-003E-4A8A-8F36-5D7127B282E3}"/>
                  </a:ext>
                </a:extLst>
              </p:cNvPr>
              <p:cNvSpPr/>
              <p:nvPr/>
            </p:nvSpPr>
            <p:spPr bwMode="auto">
              <a:xfrm>
                <a:off x="4567860" y="3886744"/>
                <a:ext cx="1247966" cy="425004"/>
              </a:xfrm>
              <a:prstGeom prst="roundRect">
                <a:avLst>
                  <a:gd name="adj" fmla="val 13679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D7B70D86-81DC-4CA9-95F2-20A280C4DE63}"/>
                  </a:ext>
                </a:extLst>
              </p:cNvPr>
              <p:cNvSpPr/>
              <p:nvPr/>
            </p:nvSpPr>
            <p:spPr bwMode="auto">
              <a:xfrm>
                <a:off x="4607919" y="2235301"/>
                <a:ext cx="1167848" cy="2348563"/>
              </a:xfrm>
              <a:custGeom>
                <a:avLst/>
                <a:gdLst>
                  <a:gd name="connsiteX0" fmla="*/ 402944 w 1167848"/>
                  <a:gd name="connsiteY0" fmla="*/ 0 h 2348563"/>
                  <a:gd name="connsiteX1" fmla="*/ 764903 w 1167848"/>
                  <a:gd name="connsiteY1" fmla="*/ 0 h 2348563"/>
                  <a:gd name="connsiteX2" fmla="*/ 1057728 w 1167848"/>
                  <a:gd name="connsiteY2" fmla="*/ 155694 h 2348563"/>
                  <a:gd name="connsiteX3" fmla="*/ 1066955 w 1167848"/>
                  <a:gd name="connsiteY3" fmla="*/ 172693 h 2348563"/>
                  <a:gd name="connsiteX4" fmla="*/ 1089196 w 1167848"/>
                  <a:gd name="connsiteY4" fmla="*/ 187688 h 2348563"/>
                  <a:gd name="connsiteX5" fmla="*/ 1148797 w 1167848"/>
                  <a:gd name="connsiteY5" fmla="*/ 331579 h 2348563"/>
                  <a:gd name="connsiteX6" fmla="*/ 1148797 w 1167848"/>
                  <a:gd name="connsiteY6" fmla="*/ 540156 h 2348563"/>
                  <a:gd name="connsiteX7" fmla="*/ 1132806 w 1167848"/>
                  <a:gd name="connsiteY7" fmla="*/ 619365 h 2348563"/>
                  <a:gd name="connsiteX8" fmla="*/ 1118038 w 1167848"/>
                  <a:gd name="connsiteY8" fmla="*/ 641268 h 2348563"/>
                  <a:gd name="connsiteX9" fmla="*/ 1118038 w 1167848"/>
                  <a:gd name="connsiteY9" fmla="*/ 1539698 h 2348563"/>
                  <a:gd name="connsiteX10" fmla="*/ 1152188 w 1167848"/>
                  <a:gd name="connsiteY10" fmla="*/ 1590349 h 2348563"/>
                  <a:gd name="connsiteX11" fmla="*/ 1167848 w 1167848"/>
                  <a:gd name="connsiteY11" fmla="*/ 1667915 h 2348563"/>
                  <a:gd name="connsiteX12" fmla="*/ 1167848 w 1167848"/>
                  <a:gd name="connsiteY12" fmla="*/ 1987415 h 2348563"/>
                  <a:gd name="connsiteX13" fmla="*/ 1109483 w 1167848"/>
                  <a:gd name="connsiteY13" fmla="*/ 2128322 h 2348563"/>
                  <a:gd name="connsiteX14" fmla="*/ 1083114 w 1167848"/>
                  <a:gd name="connsiteY14" fmla="*/ 2146101 h 2348563"/>
                  <a:gd name="connsiteX15" fmla="*/ 1057728 w 1167848"/>
                  <a:gd name="connsiteY15" fmla="*/ 2192869 h 2348563"/>
                  <a:gd name="connsiteX16" fmla="*/ 764903 w 1167848"/>
                  <a:gd name="connsiteY16" fmla="*/ 2348563 h 2348563"/>
                  <a:gd name="connsiteX17" fmla="*/ 402944 w 1167848"/>
                  <a:gd name="connsiteY17" fmla="*/ 2348563 h 2348563"/>
                  <a:gd name="connsiteX18" fmla="*/ 110119 w 1167848"/>
                  <a:gd name="connsiteY18" fmla="*/ 2192869 h 2348563"/>
                  <a:gd name="connsiteX19" fmla="*/ 84733 w 1167848"/>
                  <a:gd name="connsiteY19" fmla="*/ 2146099 h 2348563"/>
                  <a:gd name="connsiteX20" fmla="*/ 58366 w 1167848"/>
                  <a:gd name="connsiteY20" fmla="*/ 2128322 h 2348563"/>
                  <a:gd name="connsiteX21" fmla="*/ 0 w 1167848"/>
                  <a:gd name="connsiteY21" fmla="*/ 1987415 h 2348563"/>
                  <a:gd name="connsiteX22" fmla="*/ 0 w 1167848"/>
                  <a:gd name="connsiteY22" fmla="*/ 1667915 h 2348563"/>
                  <a:gd name="connsiteX23" fmla="*/ 15660 w 1167848"/>
                  <a:gd name="connsiteY23" fmla="*/ 1590349 h 2348563"/>
                  <a:gd name="connsiteX24" fmla="*/ 49809 w 1167848"/>
                  <a:gd name="connsiteY24" fmla="*/ 1539699 h 2348563"/>
                  <a:gd name="connsiteX25" fmla="*/ 49809 w 1167848"/>
                  <a:gd name="connsiteY25" fmla="*/ 641266 h 2348563"/>
                  <a:gd name="connsiteX26" fmla="*/ 35043 w 1167848"/>
                  <a:gd name="connsiteY26" fmla="*/ 619365 h 2348563"/>
                  <a:gd name="connsiteX27" fmla="*/ 19051 w 1167848"/>
                  <a:gd name="connsiteY27" fmla="*/ 540156 h 2348563"/>
                  <a:gd name="connsiteX28" fmla="*/ 19051 w 1167848"/>
                  <a:gd name="connsiteY28" fmla="*/ 331579 h 2348563"/>
                  <a:gd name="connsiteX29" fmla="*/ 78653 w 1167848"/>
                  <a:gd name="connsiteY29" fmla="*/ 187688 h 2348563"/>
                  <a:gd name="connsiteX30" fmla="*/ 100892 w 1167848"/>
                  <a:gd name="connsiteY30" fmla="*/ 172694 h 2348563"/>
                  <a:gd name="connsiteX31" fmla="*/ 110119 w 1167848"/>
                  <a:gd name="connsiteY31" fmla="*/ 155694 h 2348563"/>
                  <a:gd name="connsiteX32" fmla="*/ 402944 w 1167848"/>
                  <a:gd name="connsiteY32" fmla="*/ 0 h 2348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67848" h="2348563">
                    <a:moveTo>
                      <a:pt x="402944" y="0"/>
                    </a:moveTo>
                    <a:lnTo>
                      <a:pt x="764903" y="0"/>
                    </a:lnTo>
                    <a:cubicBezTo>
                      <a:pt x="886798" y="0"/>
                      <a:pt x="994267" y="61759"/>
                      <a:pt x="1057728" y="155694"/>
                    </a:cubicBezTo>
                    <a:lnTo>
                      <a:pt x="1066955" y="172693"/>
                    </a:lnTo>
                    <a:lnTo>
                      <a:pt x="1089196" y="187688"/>
                    </a:lnTo>
                    <a:cubicBezTo>
                      <a:pt x="1126021" y="224513"/>
                      <a:pt x="1148797" y="275386"/>
                      <a:pt x="1148797" y="331579"/>
                    </a:cubicBezTo>
                    <a:lnTo>
                      <a:pt x="1148797" y="540156"/>
                    </a:lnTo>
                    <a:cubicBezTo>
                      <a:pt x="1148797" y="568253"/>
                      <a:pt x="1143103" y="595019"/>
                      <a:pt x="1132806" y="619365"/>
                    </a:cubicBezTo>
                    <a:lnTo>
                      <a:pt x="1118038" y="641268"/>
                    </a:lnTo>
                    <a:lnTo>
                      <a:pt x="1118038" y="1539698"/>
                    </a:lnTo>
                    <a:lnTo>
                      <a:pt x="1152188" y="1590349"/>
                    </a:lnTo>
                    <a:cubicBezTo>
                      <a:pt x="1162272" y="1614190"/>
                      <a:pt x="1167848" y="1640401"/>
                      <a:pt x="1167848" y="1667915"/>
                    </a:cubicBezTo>
                    <a:lnTo>
                      <a:pt x="1167848" y="1987415"/>
                    </a:lnTo>
                    <a:cubicBezTo>
                      <a:pt x="1167848" y="2042443"/>
                      <a:pt x="1145544" y="2092261"/>
                      <a:pt x="1109483" y="2128322"/>
                    </a:cubicBezTo>
                    <a:lnTo>
                      <a:pt x="1083114" y="2146101"/>
                    </a:lnTo>
                    <a:lnTo>
                      <a:pt x="1057728" y="2192869"/>
                    </a:lnTo>
                    <a:cubicBezTo>
                      <a:pt x="994267" y="2286804"/>
                      <a:pt x="886798" y="2348563"/>
                      <a:pt x="764903" y="2348563"/>
                    </a:cubicBezTo>
                    <a:lnTo>
                      <a:pt x="402944" y="2348563"/>
                    </a:lnTo>
                    <a:cubicBezTo>
                      <a:pt x="281050" y="2348563"/>
                      <a:pt x="173580" y="2286804"/>
                      <a:pt x="110119" y="2192869"/>
                    </a:cubicBezTo>
                    <a:lnTo>
                      <a:pt x="84733" y="2146099"/>
                    </a:lnTo>
                    <a:lnTo>
                      <a:pt x="58366" y="2128322"/>
                    </a:lnTo>
                    <a:cubicBezTo>
                      <a:pt x="22305" y="2092261"/>
                      <a:pt x="0" y="2042443"/>
                      <a:pt x="0" y="1987415"/>
                    </a:cubicBezTo>
                    <a:lnTo>
                      <a:pt x="0" y="1667915"/>
                    </a:lnTo>
                    <a:cubicBezTo>
                      <a:pt x="0" y="1640401"/>
                      <a:pt x="5576" y="1614190"/>
                      <a:pt x="15660" y="1590349"/>
                    </a:cubicBezTo>
                    <a:lnTo>
                      <a:pt x="49809" y="1539699"/>
                    </a:lnTo>
                    <a:lnTo>
                      <a:pt x="49809" y="641266"/>
                    </a:lnTo>
                    <a:lnTo>
                      <a:pt x="35043" y="619365"/>
                    </a:lnTo>
                    <a:cubicBezTo>
                      <a:pt x="24745" y="595019"/>
                      <a:pt x="19051" y="568253"/>
                      <a:pt x="19051" y="540156"/>
                    </a:cubicBezTo>
                    <a:lnTo>
                      <a:pt x="19051" y="331579"/>
                    </a:lnTo>
                    <a:cubicBezTo>
                      <a:pt x="19051" y="275386"/>
                      <a:pt x="41828" y="224513"/>
                      <a:pt x="78653" y="187688"/>
                    </a:cubicBezTo>
                    <a:lnTo>
                      <a:pt x="100892" y="172694"/>
                    </a:lnTo>
                    <a:lnTo>
                      <a:pt x="110119" y="155694"/>
                    </a:lnTo>
                    <a:cubicBezTo>
                      <a:pt x="173580" y="61759"/>
                      <a:pt x="281050" y="0"/>
                      <a:pt x="402944" y="0"/>
                    </a:cubicBezTo>
                    <a:close/>
                  </a:path>
                </a:pathLst>
              </a:custGeom>
              <a:solidFill>
                <a:srgbClr val="00CC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190531B2-7447-4B00-86A8-4B4357DA310B}"/>
                  </a:ext>
                </a:extLst>
              </p:cNvPr>
              <p:cNvSpPr/>
              <p:nvPr/>
            </p:nvSpPr>
            <p:spPr bwMode="auto">
              <a:xfrm>
                <a:off x="4626970" y="2182258"/>
                <a:ext cx="1129746" cy="382971"/>
              </a:xfrm>
              <a:custGeom>
                <a:avLst/>
                <a:gdLst>
                  <a:gd name="connsiteX0" fmla="*/ 383893 w 1129746"/>
                  <a:gd name="connsiteY0" fmla="*/ 0 h 382971"/>
                  <a:gd name="connsiteX1" fmla="*/ 745852 w 1129746"/>
                  <a:gd name="connsiteY1" fmla="*/ 0 h 382971"/>
                  <a:gd name="connsiteX2" fmla="*/ 1038677 w 1129746"/>
                  <a:gd name="connsiteY2" fmla="*/ 155694 h 382971"/>
                  <a:gd name="connsiteX3" fmla="*/ 1047904 w 1129746"/>
                  <a:gd name="connsiteY3" fmla="*/ 172693 h 382971"/>
                  <a:gd name="connsiteX4" fmla="*/ 1070145 w 1129746"/>
                  <a:gd name="connsiteY4" fmla="*/ 187688 h 382971"/>
                  <a:gd name="connsiteX5" fmla="*/ 1129746 w 1129746"/>
                  <a:gd name="connsiteY5" fmla="*/ 331579 h 382971"/>
                  <a:gd name="connsiteX6" fmla="*/ 1129746 w 1129746"/>
                  <a:gd name="connsiteY6" fmla="*/ 382971 h 382971"/>
                  <a:gd name="connsiteX7" fmla="*/ 1086628 w 1129746"/>
                  <a:gd name="connsiteY7" fmla="*/ 321038 h 382971"/>
                  <a:gd name="connsiteX8" fmla="*/ 1063662 w 1129746"/>
                  <a:gd name="connsiteY8" fmla="*/ 306043 h 382971"/>
                  <a:gd name="connsiteX9" fmla="*/ 1054134 w 1129746"/>
                  <a:gd name="connsiteY9" fmla="*/ 289044 h 382971"/>
                  <a:gd name="connsiteX10" fmla="*/ 751756 w 1129746"/>
                  <a:gd name="connsiteY10" fmla="*/ 133350 h 382971"/>
                  <a:gd name="connsiteX11" fmla="*/ 377989 w 1129746"/>
                  <a:gd name="connsiteY11" fmla="*/ 133350 h 382971"/>
                  <a:gd name="connsiteX12" fmla="*/ 75612 w 1129746"/>
                  <a:gd name="connsiteY12" fmla="*/ 289044 h 382971"/>
                  <a:gd name="connsiteX13" fmla="*/ 66084 w 1129746"/>
                  <a:gd name="connsiteY13" fmla="*/ 306044 h 382971"/>
                  <a:gd name="connsiteX14" fmla="*/ 43119 w 1129746"/>
                  <a:gd name="connsiteY14" fmla="*/ 321038 h 382971"/>
                  <a:gd name="connsiteX15" fmla="*/ 0 w 1129746"/>
                  <a:gd name="connsiteY15" fmla="*/ 382971 h 382971"/>
                  <a:gd name="connsiteX16" fmla="*/ 0 w 1129746"/>
                  <a:gd name="connsiteY16" fmla="*/ 331579 h 382971"/>
                  <a:gd name="connsiteX17" fmla="*/ 59602 w 1129746"/>
                  <a:gd name="connsiteY17" fmla="*/ 187688 h 382971"/>
                  <a:gd name="connsiteX18" fmla="*/ 81841 w 1129746"/>
                  <a:gd name="connsiteY18" fmla="*/ 172694 h 382971"/>
                  <a:gd name="connsiteX19" fmla="*/ 91068 w 1129746"/>
                  <a:gd name="connsiteY19" fmla="*/ 155694 h 382971"/>
                  <a:gd name="connsiteX20" fmla="*/ 383893 w 1129746"/>
                  <a:gd name="connsiteY20" fmla="*/ 0 h 38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29746" h="382971">
                    <a:moveTo>
                      <a:pt x="383893" y="0"/>
                    </a:moveTo>
                    <a:lnTo>
                      <a:pt x="745852" y="0"/>
                    </a:lnTo>
                    <a:cubicBezTo>
                      <a:pt x="867747" y="0"/>
                      <a:pt x="975216" y="61759"/>
                      <a:pt x="1038677" y="155694"/>
                    </a:cubicBezTo>
                    <a:lnTo>
                      <a:pt x="1047904" y="172693"/>
                    </a:lnTo>
                    <a:lnTo>
                      <a:pt x="1070145" y="187688"/>
                    </a:lnTo>
                    <a:cubicBezTo>
                      <a:pt x="1106970" y="224513"/>
                      <a:pt x="1129746" y="275386"/>
                      <a:pt x="1129746" y="331579"/>
                    </a:cubicBezTo>
                    <a:lnTo>
                      <a:pt x="1129746" y="382971"/>
                    </a:lnTo>
                    <a:lnTo>
                      <a:pt x="1086628" y="321038"/>
                    </a:lnTo>
                    <a:lnTo>
                      <a:pt x="1063662" y="306043"/>
                    </a:lnTo>
                    <a:lnTo>
                      <a:pt x="1054134" y="289044"/>
                    </a:lnTo>
                    <a:cubicBezTo>
                      <a:pt x="988603" y="195109"/>
                      <a:pt x="877628" y="133350"/>
                      <a:pt x="751756" y="133350"/>
                    </a:cubicBezTo>
                    <a:lnTo>
                      <a:pt x="377989" y="133350"/>
                    </a:lnTo>
                    <a:cubicBezTo>
                      <a:pt x="252119" y="133350"/>
                      <a:pt x="141143" y="195109"/>
                      <a:pt x="75612" y="289044"/>
                    </a:cubicBezTo>
                    <a:lnTo>
                      <a:pt x="66084" y="306044"/>
                    </a:lnTo>
                    <a:lnTo>
                      <a:pt x="43119" y="321038"/>
                    </a:lnTo>
                    <a:lnTo>
                      <a:pt x="0" y="382971"/>
                    </a:lnTo>
                    <a:lnTo>
                      <a:pt x="0" y="331579"/>
                    </a:lnTo>
                    <a:cubicBezTo>
                      <a:pt x="0" y="275386"/>
                      <a:pt x="22777" y="224513"/>
                      <a:pt x="59602" y="187688"/>
                    </a:cubicBezTo>
                    <a:lnTo>
                      <a:pt x="81841" y="172694"/>
                    </a:lnTo>
                    <a:lnTo>
                      <a:pt x="91068" y="155694"/>
                    </a:lnTo>
                    <a:cubicBezTo>
                      <a:pt x="154529" y="61759"/>
                      <a:pt x="261999" y="0"/>
                      <a:pt x="38389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BDC0F034-B464-44AC-A059-12AC581075C1}"/>
                  </a:ext>
                </a:extLst>
              </p:cNvPr>
              <p:cNvSpPr/>
              <p:nvPr/>
            </p:nvSpPr>
            <p:spPr bwMode="auto">
              <a:xfrm>
                <a:off x="4792511" y="2232185"/>
                <a:ext cx="798664" cy="720565"/>
              </a:xfrm>
              <a:custGeom>
                <a:avLst/>
                <a:gdLst>
                  <a:gd name="connsiteX0" fmla="*/ 252613 w 861942"/>
                  <a:gd name="connsiteY0" fmla="*/ 0 h 860853"/>
                  <a:gd name="connsiteX1" fmla="*/ 614572 w 861942"/>
                  <a:gd name="connsiteY1" fmla="*/ 0 h 860853"/>
                  <a:gd name="connsiteX2" fmla="*/ 782898 w 861942"/>
                  <a:gd name="connsiteY2" fmla="*/ 42622 h 860853"/>
                  <a:gd name="connsiteX3" fmla="*/ 836131 w 861942"/>
                  <a:gd name="connsiteY3" fmla="*/ 80452 h 860853"/>
                  <a:gd name="connsiteX4" fmla="*/ 861942 w 861942"/>
                  <a:gd name="connsiteY4" fmla="*/ 860853 h 860853"/>
                  <a:gd name="connsiteX5" fmla="*/ 0 w 861942"/>
                  <a:gd name="connsiteY5" fmla="*/ 860853 h 860853"/>
                  <a:gd name="connsiteX6" fmla="*/ 25685 w 861942"/>
                  <a:gd name="connsiteY6" fmla="*/ 84268 h 860853"/>
                  <a:gd name="connsiteX7" fmla="*/ 84288 w 861942"/>
                  <a:gd name="connsiteY7" fmla="*/ 42622 h 860853"/>
                  <a:gd name="connsiteX8" fmla="*/ 252613 w 861942"/>
                  <a:gd name="connsiteY8" fmla="*/ 0 h 860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61942" h="860853">
                    <a:moveTo>
                      <a:pt x="252613" y="0"/>
                    </a:moveTo>
                    <a:lnTo>
                      <a:pt x="614572" y="0"/>
                    </a:lnTo>
                    <a:cubicBezTo>
                      <a:pt x="675520" y="0"/>
                      <a:pt x="732861" y="15440"/>
                      <a:pt x="782898" y="42622"/>
                    </a:cubicBezTo>
                    <a:lnTo>
                      <a:pt x="836131" y="80452"/>
                    </a:lnTo>
                    <a:lnTo>
                      <a:pt x="861942" y="860853"/>
                    </a:lnTo>
                    <a:lnTo>
                      <a:pt x="0" y="860853"/>
                    </a:lnTo>
                    <a:lnTo>
                      <a:pt x="25685" y="84268"/>
                    </a:lnTo>
                    <a:lnTo>
                      <a:pt x="84288" y="42622"/>
                    </a:lnTo>
                    <a:cubicBezTo>
                      <a:pt x="134325" y="15440"/>
                      <a:pt x="191666" y="0"/>
                      <a:pt x="252613" y="0"/>
                    </a:cubicBezTo>
                    <a:close/>
                  </a:path>
                </a:pathLst>
              </a:cu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7EBF6EEC-F429-4A47-AE4E-AF5D1B3A2269}"/>
                  </a:ext>
                </a:extLst>
              </p:cNvPr>
              <p:cNvSpPr/>
              <p:nvPr/>
            </p:nvSpPr>
            <p:spPr bwMode="auto">
              <a:xfrm>
                <a:off x="4778673" y="2242855"/>
                <a:ext cx="826341" cy="243040"/>
              </a:xfrm>
              <a:custGeom>
                <a:avLst/>
                <a:gdLst>
                  <a:gd name="connsiteX0" fmla="*/ 654115 w 826341"/>
                  <a:gd name="connsiteY0" fmla="*/ 0 h 243040"/>
                  <a:gd name="connsiteX1" fmla="*/ 682403 w 826341"/>
                  <a:gd name="connsiteY1" fmla="*/ 3564 h 243040"/>
                  <a:gd name="connsiteX2" fmla="*/ 762475 w 826341"/>
                  <a:gd name="connsiteY2" fmla="*/ 35068 h 243040"/>
                  <a:gd name="connsiteX3" fmla="*/ 826341 w 826341"/>
                  <a:gd name="connsiteY3" fmla="*/ 80455 h 243040"/>
                  <a:gd name="connsiteX4" fmla="*/ 826341 w 826341"/>
                  <a:gd name="connsiteY4" fmla="*/ 214335 h 243040"/>
                  <a:gd name="connsiteX5" fmla="*/ 797636 w 826341"/>
                  <a:gd name="connsiteY5" fmla="*/ 243040 h 243040"/>
                  <a:gd name="connsiteX6" fmla="*/ 682820 w 826341"/>
                  <a:gd name="connsiteY6" fmla="*/ 243040 h 243040"/>
                  <a:gd name="connsiteX7" fmla="*/ 654115 w 826341"/>
                  <a:gd name="connsiteY7" fmla="*/ 214335 h 243040"/>
                  <a:gd name="connsiteX8" fmla="*/ 172226 w 826341"/>
                  <a:gd name="connsiteY8" fmla="*/ 0 h 243040"/>
                  <a:gd name="connsiteX9" fmla="*/ 172226 w 826341"/>
                  <a:gd name="connsiteY9" fmla="*/ 214335 h 243040"/>
                  <a:gd name="connsiteX10" fmla="*/ 143521 w 826341"/>
                  <a:gd name="connsiteY10" fmla="*/ 243040 h 243040"/>
                  <a:gd name="connsiteX11" fmla="*/ 28705 w 826341"/>
                  <a:gd name="connsiteY11" fmla="*/ 243040 h 243040"/>
                  <a:gd name="connsiteX12" fmla="*/ 0 w 826341"/>
                  <a:gd name="connsiteY12" fmla="*/ 214335 h 243040"/>
                  <a:gd name="connsiteX13" fmla="*/ 0 w 826341"/>
                  <a:gd name="connsiteY13" fmla="*/ 80453 h 243040"/>
                  <a:gd name="connsiteX14" fmla="*/ 63865 w 826341"/>
                  <a:gd name="connsiteY14" fmla="*/ 35068 h 243040"/>
                  <a:gd name="connsiteX15" fmla="*/ 143937 w 826341"/>
                  <a:gd name="connsiteY15" fmla="*/ 3564 h 243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26341" h="243040">
                    <a:moveTo>
                      <a:pt x="654115" y="0"/>
                    </a:moveTo>
                    <a:lnTo>
                      <a:pt x="682403" y="3564"/>
                    </a:lnTo>
                    <a:cubicBezTo>
                      <a:pt x="710612" y="10821"/>
                      <a:pt x="737456" y="21477"/>
                      <a:pt x="762475" y="35068"/>
                    </a:cubicBezTo>
                    <a:lnTo>
                      <a:pt x="826341" y="80455"/>
                    </a:lnTo>
                    <a:lnTo>
                      <a:pt x="826341" y="214335"/>
                    </a:lnTo>
                    <a:cubicBezTo>
                      <a:pt x="826341" y="230188"/>
                      <a:pt x="813489" y="243040"/>
                      <a:pt x="797636" y="243040"/>
                    </a:cubicBezTo>
                    <a:lnTo>
                      <a:pt x="682820" y="243040"/>
                    </a:lnTo>
                    <a:cubicBezTo>
                      <a:pt x="666967" y="243040"/>
                      <a:pt x="654115" y="230188"/>
                      <a:pt x="654115" y="214335"/>
                    </a:cubicBezTo>
                    <a:close/>
                    <a:moveTo>
                      <a:pt x="172226" y="0"/>
                    </a:moveTo>
                    <a:lnTo>
                      <a:pt x="172226" y="214335"/>
                    </a:lnTo>
                    <a:cubicBezTo>
                      <a:pt x="172226" y="230188"/>
                      <a:pt x="159374" y="243040"/>
                      <a:pt x="143521" y="243040"/>
                    </a:cubicBezTo>
                    <a:lnTo>
                      <a:pt x="28705" y="243040"/>
                    </a:lnTo>
                    <a:cubicBezTo>
                      <a:pt x="12852" y="243040"/>
                      <a:pt x="0" y="230188"/>
                      <a:pt x="0" y="214335"/>
                    </a:cubicBezTo>
                    <a:lnTo>
                      <a:pt x="0" y="80453"/>
                    </a:lnTo>
                    <a:lnTo>
                      <a:pt x="63865" y="35068"/>
                    </a:lnTo>
                    <a:cubicBezTo>
                      <a:pt x="88884" y="21477"/>
                      <a:pt x="115728" y="10821"/>
                      <a:pt x="143937" y="356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8" name="四角形: 上の 2 つの角を丸める 217">
                <a:extLst>
                  <a:ext uri="{FF2B5EF4-FFF2-40B4-BE49-F238E27FC236}">
                    <a16:creationId xmlns:a16="http://schemas.microsoft.com/office/drawing/2014/main" id="{D87853FB-522D-40BC-9FA3-D3F7691CB0A7}"/>
                  </a:ext>
                </a:extLst>
              </p:cNvPr>
              <p:cNvSpPr/>
              <p:nvPr/>
            </p:nvSpPr>
            <p:spPr bwMode="auto">
              <a:xfrm>
                <a:off x="4893670" y="3243263"/>
                <a:ext cx="596346" cy="1215022"/>
              </a:xfrm>
              <a:prstGeom prst="round2SameRect">
                <a:avLst>
                  <a:gd name="adj1" fmla="val 12674"/>
                  <a:gd name="adj2" fmla="val 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E257A56E-4E5D-4F26-A127-5A23FF820FBA}"/>
                  </a:ext>
                </a:extLst>
              </p:cNvPr>
              <p:cNvSpPr/>
              <p:nvPr/>
            </p:nvSpPr>
            <p:spPr bwMode="auto">
              <a:xfrm>
                <a:off x="4761521" y="2744822"/>
                <a:ext cx="860645" cy="1449262"/>
              </a:xfrm>
              <a:custGeom>
                <a:avLst/>
                <a:gdLst>
                  <a:gd name="connsiteX0" fmla="*/ 373176 w 860645"/>
                  <a:gd name="connsiteY0" fmla="*/ 0 h 1449262"/>
                  <a:gd name="connsiteX1" fmla="*/ 487469 w 860645"/>
                  <a:gd name="connsiteY1" fmla="*/ 0 h 1449262"/>
                  <a:gd name="connsiteX2" fmla="*/ 796913 w 860645"/>
                  <a:gd name="connsiteY2" fmla="*/ 164530 h 1449262"/>
                  <a:gd name="connsiteX3" fmla="*/ 823034 w 860645"/>
                  <a:gd name="connsiteY3" fmla="*/ 212654 h 1449262"/>
                  <a:gd name="connsiteX4" fmla="*/ 584657 w 860645"/>
                  <a:gd name="connsiteY4" fmla="*/ 669697 h 1449262"/>
                  <a:gd name="connsiteX5" fmla="*/ 652800 w 860645"/>
                  <a:gd name="connsiteY5" fmla="*/ 709040 h 1449262"/>
                  <a:gd name="connsiteX6" fmla="*/ 860645 w 860645"/>
                  <a:gd name="connsiteY6" fmla="*/ 382224 h 1449262"/>
                  <a:gd name="connsiteX7" fmla="*/ 860645 w 860645"/>
                  <a:gd name="connsiteY7" fmla="*/ 414904 h 1449262"/>
                  <a:gd name="connsiteX8" fmla="*/ 860645 w 860645"/>
                  <a:gd name="connsiteY8" fmla="*/ 952261 h 1449262"/>
                  <a:gd name="connsiteX9" fmla="*/ 860645 w 860645"/>
                  <a:gd name="connsiteY9" fmla="*/ 1158183 h 1449262"/>
                  <a:gd name="connsiteX10" fmla="*/ 569566 w 860645"/>
                  <a:gd name="connsiteY10" fmla="*/ 1449262 h 1449262"/>
                  <a:gd name="connsiteX11" fmla="*/ 291079 w 860645"/>
                  <a:gd name="connsiteY11" fmla="*/ 1449262 h 1449262"/>
                  <a:gd name="connsiteX12" fmla="*/ 0 w 860645"/>
                  <a:gd name="connsiteY12" fmla="*/ 1158183 h 1449262"/>
                  <a:gd name="connsiteX13" fmla="*/ 0 w 860645"/>
                  <a:gd name="connsiteY13" fmla="*/ 952261 h 1449262"/>
                  <a:gd name="connsiteX14" fmla="*/ 0 w 860645"/>
                  <a:gd name="connsiteY14" fmla="*/ 414904 h 1449262"/>
                  <a:gd name="connsiteX15" fmla="*/ 0 w 860645"/>
                  <a:gd name="connsiteY15" fmla="*/ 382226 h 1449262"/>
                  <a:gd name="connsiteX16" fmla="*/ 207845 w 860645"/>
                  <a:gd name="connsiteY16" fmla="*/ 709041 h 1449262"/>
                  <a:gd name="connsiteX17" fmla="*/ 275988 w 860645"/>
                  <a:gd name="connsiteY17" fmla="*/ 669698 h 1449262"/>
                  <a:gd name="connsiteX18" fmla="*/ 37612 w 860645"/>
                  <a:gd name="connsiteY18" fmla="*/ 212655 h 1449262"/>
                  <a:gd name="connsiteX19" fmla="*/ 63733 w 860645"/>
                  <a:gd name="connsiteY19" fmla="*/ 164530 h 1449262"/>
                  <a:gd name="connsiteX20" fmla="*/ 373176 w 860645"/>
                  <a:gd name="connsiteY20" fmla="*/ 0 h 1449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0645" h="1449262">
                    <a:moveTo>
                      <a:pt x="373176" y="0"/>
                    </a:moveTo>
                    <a:lnTo>
                      <a:pt x="487469" y="0"/>
                    </a:lnTo>
                    <a:cubicBezTo>
                      <a:pt x="616281" y="0"/>
                      <a:pt x="729850" y="65265"/>
                      <a:pt x="796913" y="164530"/>
                    </a:cubicBezTo>
                    <a:lnTo>
                      <a:pt x="823034" y="212654"/>
                    </a:lnTo>
                    <a:lnTo>
                      <a:pt x="584657" y="669697"/>
                    </a:lnTo>
                    <a:lnTo>
                      <a:pt x="652800" y="709040"/>
                    </a:lnTo>
                    <a:lnTo>
                      <a:pt x="860645" y="382224"/>
                    </a:lnTo>
                    <a:lnTo>
                      <a:pt x="860645" y="414904"/>
                    </a:lnTo>
                    <a:lnTo>
                      <a:pt x="860645" y="952261"/>
                    </a:lnTo>
                    <a:lnTo>
                      <a:pt x="860645" y="1158183"/>
                    </a:lnTo>
                    <a:cubicBezTo>
                      <a:pt x="860645" y="1318941"/>
                      <a:pt x="730324" y="1449262"/>
                      <a:pt x="569566" y="1449262"/>
                    </a:cubicBezTo>
                    <a:lnTo>
                      <a:pt x="291079" y="1449262"/>
                    </a:lnTo>
                    <a:cubicBezTo>
                      <a:pt x="130321" y="1449262"/>
                      <a:pt x="0" y="1318941"/>
                      <a:pt x="0" y="1158183"/>
                    </a:cubicBezTo>
                    <a:lnTo>
                      <a:pt x="0" y="952261"/>
                    </a:lnTo>
                    <a:lnTo>
                      <a:pt x="0" y="414904"/>
                    </a:lnTo>
                    <a:lnTo>
                      <a:pt x="0" y="382226"/>
                    </a:lnTo>
                    <a:lnTo>
                      <a:pt x="207845" y="709041"/>
                    </a:lnTo>
                    <a:lnTo>
                      <a:pt x="275988" y="669698"/>
                    </a:lnTo>
                    <a:lnTo>
                      <a:pt x="37612" y="212655"/>
                    </a:lnTo>
                    <a:lnTo>
                      <a:pt x="63733" y="164530"/>
                    </a:lnTo>
                    <a:cubicBezTo>
                      <a:pt x="130795" y="65265"/>
                      <a:pt x="244364" y="0"/>
                      <a:pt x="373176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" name="四角形: 上の 2 つの角を丸める 219">
                <a:extLst>
                  <a:ext uri="{FF2B5EF4-FFF2-40B4-BE49-F238E27FC236}">
                    <a16:creationId xmlns:a16="http://schemas.microsoft.com/office/drawing/2014/main" id="{23D7323A-6D90-4969-9B15-EFB2FD93964F}"/>
                  </a:ext>
                </a:extLst>
              </p:cNvPr>
              <p:cNvSpPr/>
              <p:nvPr/>
            </p:nvSpPr>
            <p:spPr bwMode="auto">
              <a:xfrm>
                <a:off x="4893670" y="3260457"/>
                <a:ext cx="596346" cy="1215022"/>
              </a:xfrm>
              <a:prstGeom prst="round2SameRect">
                <a:avLst>
                  <a:gd name="adj1" fmla="val 12674"/>
                  <a:gd name="adj2" fmla="val 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1" name="四角形: 上の 2 つの角を切り取る 220">
                <a:extLst>
                  <a:ext uri="{FF2B5EF4-FFF2-40B4-BE49-F238E27FC236}">
                    <a16:creationId xmlns:a16="http://schemas.microsoft.com/office/drawing/2014/main" id="{0E3CAC09-88C9-4A62-874A-51724727ABDA}"/>
                  </a:ext>
                </a:extLst>
              </p:cNvPr>
              <p:cNvSpPr/>
              <p:nvPr/>
            </p:nvSpPr>
            <p:spPr bwMode="auto">
              <a:xfrm flipV="1">
                <a:off x="4635912" y="4458285"/>
                <a:ext cx="1111863" cy="187533"/>
              </a:xfrm>
              <a:prstGeom prst="snip2SameRect">
                <a:avLst>
                  <a:gd name="adj1" fmla="val 45100"/>
                  <a:gd name="adj2" fmla="val 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2" name="四角形: 上の 2 つの角を切り取る 221">
                <a:extLst>
                  <a:ext uri="{FF2B5EF4-FFF2-40B4-BE49-F238E27FC236}">
                    <a16:creationId xmlns:a16="http://schemas.microsoft.com/office/drawing/2014/main" id="{C7EB33F1-FB80-4919-98B5-16449CF6C45D}"/>
                  </a:ext>
                </a:extLst>
              </p:cNvPr>
              <p:cNvSpPr/>
              <p:nvPr/>
            </p:nvSpPr>
            <p:spPr bwMode="auto">
              <a:xfrm flipV="1">
                <a:off x="4635912" y="4395788"/>
                <a:ext cx="1111863" cy="228309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solidFill>
                <a:srgbClr val="00CC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" name="四角形: 上の 2 つの角を切り取る 222">
                <a:extLst>
                  <a:ext uri="{FF2B5EF4-FFF2-40B4-BE49-F238E27FC236}">
                    <a16:creationId xmlns:a16="http://schemas.microsoft.com/office/drawing/2014/main" id="{9E1AD62D-00C9-4A37-9E64-480B2C6ECEAA}"/>
                  </a:ext>
                </a:extLst>
              </p:cNvPr>
              <p:cNvSpPr/>
              <p:nvPr/>
            </p:nvSpPr>
            <p:spPr bwMode="auto">
              <a:xfrm flipV="1">
                <a:off x="4848547" y="4393552"/>
                <a:ext cx="686592" cy="228309"/>
              </a:xfrm>
              <a:prstGeom prst="snip2SameRect">
                <a:avLst>
                  <a:gd name="adj1" fmla="val 23050"/>
                  <a:gd name="adj2" fmla="val 0"/>
                </a:avLst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80ED92F4-89BA-4483-87AE-517849058A20}"/>
                </a:ext>
              </a:extLst>
            </p:cNvPr>
            <p:cNvSpPr/>
            <p:nvPr/>
          </p:nvSpPr>
          <p:spPr bwMode="auto">
            <a:xfrm rot="20700000">
              <a:off x="6462543" y="1432796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03B5B357-8D7B-4008-B26F-F66A6B987E6B}"/>
                </a:ext>
              </a:extLst>
            </p:cNvPr>
            <p:cNvSpPr/>
            <p:nvPr/>
          </p:nvSpPr>
          <p:spPr bwMode="auto">
            <a:xfrm rot="900000" flipH="1">
              <a:off x="7108137" y="1432797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F6D191CC-9406-4F9D-AE64-A1CB0C6068AA}"/>
              </a:ext>
            </a:extLst>
          </p:cNvPr>
          <p:cNvGrpSpPr/>
          <p:nvPr/>
        </p:nvGrpSpPr>
        <p:grpSpPr>
          <a:xfrm>
            <a:off x="4574501" y="4757463"/>
            <a:ext cx="758335" cy="1546452"/>
            <a:chOff x="4574501" y="865159"/>
            <a:chExt cx="758335" cy="1546452"/>
          </a:xfrm>
        </p:grpSpPr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F637C674-A5FF-4F00-B8F9-B7912C515D16}"/>
                </a:ext>
              </a:extLst>
            </p:cNvPr>
            <p:cNvGrpSpPr/>
            <p:nvPr/>
          </p:nvGrpSpPr>
          <p:grpSpPr>
            <a:xfrm>
              <a:off x="4574501" y="865159"/>
              <a:ext cx="758335" cy="1546452"/>
              <a:chOff x="5961687" y="2341353"/>
              <a:chExt cx="1472575" cy="3002983"/>
            </a:xfrm>
          </p:grpSpPr>
          <p:sp>
            <p:nvSpPr>
              <p:cNvPr id="228" name="四角形: 角を丸くする 227">
                <a:extLst>
                  <a:ext uri="{FF2B5EF4-FFF2-40B4-BE49-F238E27FC236}">
                    <a16:creationId xmlns:a16="http://schemas.microsoft.com/office/drawing/2014/main" id="{CF429AD7-1E5E-499B-9B5A-8BAF8983DC3D}"/>
                  </a:ext>
                </a:extLst>
              </p:cNvPr>
              <p:cNvSpPr/>
              <p:nvPr/>
            </p:nvSpPr>
            <p:spPr bwMode="auto">
              <a:xfrm>
                <a:off x="5961687" y="4393562"/>
                <a:ext cx="1472575" cy="475598"/>
              </a:xfrm>
              <a:prstGeom prst="roundRect">
                <a:avLst>
                  <a:gd name="adj" fmla="val 2389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" name="四角形: 角を丸くする 228">
                <a:extLst>
                  <a:ext uri="{FF2B5EF4-FFF2-40B4-BE49-F238E27FC236}">
                    <a16:creationId xmlns:a16="http://schemas.microsoft.com/office/drawing/2014/main" id="{B9678FAC-5FAB-4771-B45F-C2D18FA30AB1}"/>
                  </a:ext>
                </a:extLst>
              </p:cNvPr>
              <p:cNvSpPr/>
              <p:nvPr/>
            </p:nvSpPr>
            <p:spPr bwMode="auto">
              <a:xfrm>
                <a:off x="5961687" y="2755262"/>
                <a:ext cx="1472575" cy="475598"/>
              </a:xfrm>
              <a:prstGeom prst="roundRect">
                <a:avLst>
                  <a:gd name="adj" fmla="val 1688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DDD45B20-02B7-4AD7-B9D9-BD8A85EF8C01}"/>
                  </a:ext>
                </a:extLst>
              </p:cNvPr>
              <p:cNvGrpSpPr/>
              <p:nvPr/>
            </p:nvGrpSpPr>
            <p:grpSpPr>
              <a:xfrm>
                <a:off x="6007038" y="2341353"/>
                <a:ext cx="1377112" cy="2925069"/>
                <a:chOff x="6019052" y="2341353"/>
                <a:chExt cx="1377112" cy="2925069"/>
              </a:xfrm>
            </p:grpSpPr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418A3EF4-7EB7-402B-9C58-9E86AD616B8C}"/>
                    </a:ext>
                  </a:extLst>
                </p:cNvPr>
                <p:cNvSpPr/>
                <p:nvPr/>
              </p:nvSpPr>
              <p:spPr bwMode="auto">
                <a:xfrm>
                  <a:off x="6019052" y="2398622"/>
                  <a:ext cx="1377112" cy="2826770"/>
                </a:xfrm>
                <a:custGeom>
                  <a:avLst/>
                  <a:gdLst>
                    <a:gd name="connsiteX0" fmla="*/ 511493 w 1377112"/>
                    <a:gd name="connsiteY0" fmla="*/ 0 h 2826770"/>
                    <a:gd name="connsiteX1" fmla="*/ 865619 w 1377112"/>
                    <a:gd name="connsiteY1" fmla="*/ 0 h 2826770"/>
                    <a:gd name="connsiteX2" fmla="*/ 1050414 w 1377112"/>
                    <a:gd name="connsiteY2" fmla="*/ 56447 h 2826770"/>
                    <a:gd name="connsiteX3" fmla="*/ 1092567 w 1377112"/>
                    <a:gd name="connsiteY3" fmla="*/ 91227 h 2826770"/>
                    <a:gd name="connsiteX4" fmla="*/ 1122457 w 1377112"/>
                    <a:gd name="connsiteY4" fmla="*/ 100505 h 2826770"/>
                    <a:gd name="connsiteX5" fmla="*/ 1372348 w 1377112"/>
                    <a:gd name="connsiteY5" fmla="*/ 477503 h 2826770"/>
                    <a:gd name="connsiteX6" fmla="*/ 1372348 w 1377112"/>
                    <a:gd name="connsiteY6" fmla="*/ 907908 h 2826770"/>
                    <a:gd name="connsiteX7" fmla="*/ 1364036 w 1377112"/>
                    <a:gd name="connsiteY7" fmla="*/ 990366 h 2826770"/>
                    <a:gd name="connsiteX8" fmla="*/ 1348536 w 1377112"/>
                    <a:gd name="connsiteY8" fmla="*/ 1040298 h 2826770"/>
                    <a:gd name="connsiteX9" fmla="*/ 1348536 w 1377112"/>
                    <a:gd name="connsiteY9" fmla="*/ 1608460 h 2826770"/>
                    <a:gd name="connsiteX10" fmla="*/ 1339749 w 1377112"/>
                    <a:gd name="connsiteY10" fmla="*/ 1695624 h 2826770"/>
                    <a:gd name="connsiteX11" fmla="*/ 1319213 w 1377112"/>
                    <a:gd name="connsiteY11" fmla="*/ 1761780 h 2826770"/>
                    <a:gd name="connsiteX12" fmla="*/ 1319213 w 1377112"/>
                    <a:gd name="connsiteY12" fmla="*/ 2015122 h 2826770"/>
                    <a:gd name="connsiteX13" fmla="*/ 1324438 w 1377112"/>
                    <a:gd name="connsiteY13" fmla="*/ 2021454 h 2826770"/>
                    <a:gd name="connsiteX14" fmla="*/ 1377112 w 1377112"/>
                    <a:gd name="connsiteY14" fmla="*/ 2193898 h 2826770"/>
                    <a:gd name="connsiteX15" fmla="*/ 1377112 w 1377112"/>
                    <a:gd name="connsiteY15" fmla="*/ 2518344 h 2826770"/>
                    <a:gd name="connsiteX16" fmla="*/ 1068686 w 1377112"/>
                    <a:gd name="connsiteY16" fmla="*/ 2826770 h 2826770"/>
                    <a:gd name="connsiteX17" fmla="*/ 308426 w 1377112"/>
                    <a:gd name="connsiteY17" fmla="*/ 2826770 h 2826770"/>
                    <a:gd name="connsiteX18" fmla="*/ 0 w 1377112"/>
                    <a:gd name="connsiteY18" fmla="*/ 2518344 h 2826770"/>
                    <a:gd name="connsiteX19" fmla="*/ 0 w 1377112"/>
                    <a:gd name="connsiteY19" fmla="*/ 2193898 h 2826770"/>
                    <a:gd name="connsiteX20" fmla="*/ 52675 w 1377112"/>
                    <a:gd name="connsiteY20" fmla="*/ 2021454 h 2826770"/>
                    <a:gd name="connsiteX21" fmla="*/ 57898 w 1377112"/>
                    <a:gd name="connsiteY21" fmla="*/ 2015123 h 2826770"/>
                    <a:gd name="connsiteX22" fmla="*/ 57898 w 1377112"/>
                    <a:gd name="connsiteY22" fmla="*/ 1761777 h 2826770"/>
                    <a:gd name="connsiteX23" fmla="*/ 37363 w 1377112"/>
                    <a:gd name="connsiteY23" fmla="*/ 1695624 h 2826770"/>
                    <a:gd name="connsiteX24" fmla="*/ 28576 w 1377112"/>
                    <a:gd name="connsiteY24" fmla="*/ 1608460 h 2826770"/>
                    <a:gd name="connsiteX25" fmla="*/ 28576 w 1377112"/>
                    <a:gd name="connsiteY25" fmla="*/ 1040298 h 2826770"/>
                    <a:gd name="connsiteX26" fmla="*/ 13077 w 1377112"/>
                    <a:gd name="connsiteY26" fmla="*/ 990366 h 2826770"/>
                    <a:gd name="connsiteX27" fmla="*/ 4764 w 1377112"/>
                    <a:gd name="connsiteY27" fmla="*/ 907908 h 2826770"/>
                    <a:gd name="connsiteX28" fmla="*/ 4764 w 1377112"/>
                    <a:gd name="connsiteY28" fmla="*/ 477503 h 2826770"/>
                    <a:gd name="connsiteX29" fmla="*/ 254655 w 1377112"/>
                    <a:gd name="connsiteY29" fmla="*/ 100505 h 2826770"/>
                    <a:gd name="connsiteX30" fmla="*/ 284545 w 1377112"/>
                    <a:gd name="connsiteY30" fmla="*/ 91227 h 2826770"/>
                    <a:gd name="connsiteX31" fmla="*/ 326698 w 1377112"/>
                    <a:gd name="connsiteY31" fmla="*/ 56447 h 2826770"/>
                    <a:gd name="connsiteX32" fmla="*/ 511493 w 1377112"/>
                    <a:gd name="connsiteY32" fmla="*/ 0 h 282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377112" h="2826770">
                      <a:moveTo>
                        <a:pt x="511493" y="0"/>
                      </a:moveTo>
                      <a:lnTo>
                        <a:pt x="865619" y="0"/>
                      </a:lnTo>
                      <a:cubicBezTo>
                        <a:pt x="934071" y="0"/>
                        <a:pt x="997663" y="20809"/>
                        <a:pt x="1050414" y="56447"/>
                      </a:cubicBezTo>
                      <a:lnTo>
                        <a:pt x="1092567" y="91227"/>
                      </a:lnTo>
                      <a:lnTo>
                        <a:pt x="1122457" y="100505"/>
                      </a:lnTo>
                      <a:cubicBezTo>
                        <a:pt x="1269308" y="162618"/>
                        <a:pt x="1372348" y="308027"/>
                        <a:pt x="1372348" y="477503"/>
                      </a:cubicBezTo>
                      <a:lnTo>
                        <a:pt x="1372348" y="907908"/>
                      </a:lnTo>
                      <a:cubicBezTo>
                        <a:pt x="1372348" y="936154"/>
                        <a:pt x="1369486" y="963732"/>
                        <a:pt x="1364036" y="990366"/>
                      </a:cubicBezTo>
                      <a:lnTo>
                        <a:pt x="1348536" y="1040298"/>
                      </a:lnTo>
                      <a:lnTo>
                        <a:pt x="1348536" y="1608460"/>
                      </a:lnTo>
                      <a:cubicBezTo>
                        <a:pt x="1348536" y="1638318"/>
                        <a:pt x="1345511" y="1667469"/>
                        <a:pt x="1339749" y="1695624"/>
                      </a:cubicBezTo>
                      <a:lnTo>
                        <a:pt x="1319213" y="1761780"/>
                      </a:lnTo>
                      <a:lnTo>
                        <a:pt x="1319213" y="2015122"/>
                      </a:lnTo>
                      <a:lnTo>
                        <a:pt x="1324438" y="2021454"/>
                      </a:lnTo>
                      <a:cubicBezTo>
                        <a:pt x="1357694" y="2070679"/>
                        <a:pt x="1377112" y="2130021"/>
                        <a:pt x="1377112" y="2193898"/>
                      </a:cubicBezTo>
                      <a:lnTo>
                        <a:pt x="1377112" y="2518344"/>
                      </a:lnTo>
                      <a:cubicBezTo>
                        <a:pt x="1377112" y="2688683"/>
                        <a:pt x="1239025" y="2826770"/>
                        <a:pt x="1068686" y="2826770"/>
                      </a:cubicBezTo>
                      <a:lnTo>
                        <a:pt x="308426" y="2826770"/>
                      </a:lnTo>
                      <a:cubicBezTo>
                        <a:pt x="138087" y="2826770"/>
                        <a:pt x="0" y="2688683"/>
                        <a:pt x="0" y="2518344"/>
                      </a:cubicBezTo>
                      <a:lnTo>
                        <a:pt x="0" y="2193898"/>
                      </a:lnTo>
                      <a:cubicBezTo>
                        <a:pt x="0" y="2130021"/>
                        <a:pt x="19419" y="2070679"/>
                        <a:pt x="52675" y="2021454"/>
                      </a:cubicBezTo>
                      <a:lnTo>
                        <a:pt x="57898" y="2015123"/>
                      </a:lnTo>
                      <a:lnTo>
                        <a:pt x="57898" y="1761777"/>
                      </a:lnTo>
                      <a:lnTo>
                        <a:pt x="37363" y="1695624"/>
                      </a:lnTo>
                      <a:cubicBezTo>
                        <a:pt x="31602" y="1667469"/>
                        <a:pt x="28576" y="1638318"/>
                        <a:pt x="28576" y="1608460"/>
                      </a:cubicBezTo>
                      <a:lnTo>
                        <a:pt x="28576" y="1040298"/>
                      </a:lnTo>
                      <a:lnTo>
                        <a:pt x="13077" y="990366"/>
                      </a:lnTo>
                      <a:cubicBezTo>
                        <a:pt x="7627" y="963732"/>
                        <a:pt x="4764" y="936154"/>
                        <a:pt x="4764" y="907908"/>
                      </a:cubicBezTo>
                      <a:lnTo>
                        <a:pt x="4764" y="477503"/>
                      </a:lnTo>
                      <a:cubicBezTo>
                        <a:pt x="4764" y="308027"/>
                        <a:pt x="107805" y="162618"/>
                        <a:pt x="254655" y="100505"/>
                      </a:cubicBezTo>
                      <a:lnTo>
                        <a:pt x="284545" y="91227"/>
                      </a:lnTo>
                      <a:lnTo>
                        <a:pt x="326698" y="56447"/>
                      </a:lnTo>
                      <a:cubicBezTo>
                        <a:pt x="379449" y="20809"/>
                        <a:pt x="443041" y="0"/>
                        <a:pt x="511493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5" name="四角形: 角を丸くする 234">
                  <a:extLst>
                    <a:ext uri="{FF2B5EF4-FFF2-40B4-BE49-F238E27FC236}">
                      <a16:creationId xmlns:a16="http://schemas.microsoft.com/office/drawing/2014/main" id="{A8BAA7E3-E767-4A4A-BC16-3C603BDF5126}"/>
                    </a:ext>
                  </a:extLst>
                </p:cNvPr>
                <p:cNvSpPr/>
                <p:nvPr/>
              </p:nvSpPr>
              <p:spPr bwMode="auto">
                <a:xfrm>
                  <a:off x="6404816" y="2398622"/>
                  <a:ext cx="605584" cy="1143775"/>
                </a:xfrm>
                <a:prstGeom prst="roundRect">
                  <a:avLst>
                    <a:gd name="adj" fmla="val 32766"/>
                  </a:avLst>
                </a:pr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7A05C0D2-A7D7-4322-BBA8-C4CC89C6DCFB}"/>
                    </a:ext>
                  </a:extLst>
                </p:cNvPr>
                <p:cNvSpPr/>
                <p:nvPr/>
              </p:nvSpPr>
              <p:spPr bwMode="auto">
                <a:xfrm>
                  <a:off x="6061601" y="2341353"/>
                  <a:ext cx="1292014" cy="306622"/>
                </a:xfrm>
                <a:custGeom>
                  <a:avLst/>
                  <a:gdLst>
                    <a:gd name="connsiteX0" fmla="*/ 468944 w 1292014"/>
                    <a:gd name="connsiteY0" fmla="*/ 0 h 306622"/>
                    <a:gd name="connsiteX1" fmla="*/ 823070 w 1292014"/>
                    <a:gd name="connsiteY1" fmla="*/ 0 h 306622"/>
                    <a:gd name="connsiteX2" fmla="*/ 1007865 w 1292014"/>
                    <a:gd name="connsiteY2" fmla="*/ 56447 h 306622"/>
                    <a:gd name="connsiteX3" fmla="*/ 1050018 w 1292014"/>
                    <a:gd name="connsiteY3" fmla="*/ 91227 h 306622"/>
                    <a:gd name="connsiteX4" fmla="*/ 1079908 w 1292014"/>
                    <a:gd name="connsiteY4" fmla="*/ 100505 h 306622"/>
                    <a:gd name="connsiteX5" fmla="*/ 1289453 w 1292014"/>
                    <a:gd name="connsiteY5" fmla="*/ 300119 h 306622"/>
                    <a:gd name="connsiteX6" fmla="*/ 1292014 w 1292014"/>
                    <a:gd name="connsiteY6" fmla="*/ 306621 h 306622"/>
                    <a:gd name="connsiteX7" fmla="*/ 1233063 w 1292014"/>
                    <a:gd name="connsiteY7" fmla="*/ 247507 h 306622"/>
                    <a:gd name="connsiteX8" fmla="*/ 1122217 w 1292014"/>
                    <a:gd name="connsiteY8" fmla="*/ 186230 h 306622"/>
                    <a:gd name="connsiteX9" fmla="*/ 1089412 w 1292014"/>
                    <a:gd name="connsiteY9" fmla="*/ 176952 h 306622"/>
                    <a:gd name="connsiteX10" fmla="*/ 1043149 w 1292014"/>
                    <a:gd name="connsiteY10" fmla="*/ 142172 h 306622"/>
                    <a:gd name="connsiteX11" fmla="*/ 840335 w 1292014"/>
                    <a:gd name="connsiteY11" fmla="*/ 85725 h 306622"/>
                    <a:gd name="connsiteX12" fmla="*/ 451679 w 1292014"/>
                    <a:gd name="connsiteY12" fmla="*/ 85725 h 306622"/>
                    <a:gd name="connsiteX13" fmla="*/ 248865 w 1292014"/>
                    <a:gd name="connsiteY13" fmla="*/ 142172 h 306622"/>
                    <a:gd name="connsiteX14" fmla="*/ 202602 w 1292014"/>
                    <a:gd name="connsiteY14" fmla="*/ 176952 h 306622"/>
                    <a:gd name="connsiteX15" fmla="*/ 169798 w 1292014"/>
                    <a:gd name="connsiteY15" fmla="*/ 186230 h 306622"/>
                    <a:gd name="connsiteX16" fmla="*/ 58952 w 1292014"/>
                    <a:gd name="connsiteY16" fmla="*/ 247507 h 306622"/>
                    <a:gd name="connsiteX17" fmla="*/ 0 w 1292014"/>
                    <a:gd name="connsiteY17" fmla="*/ 306622 h 306622"/>
                    <a:gd name="connsiteX18" fmla="*/ 2562 w 1292014"/>
                    <a:gd name="connsiteY18" fmla="*/ 300119 h 306622"/>
                    <a:gd name="connsiteX19" fmla="*/ 212106 w 1292014"/>
                    <a:gd name="connsiteY19" fmla="*/ 100505 h 306622"/>
                    <a:gd name="connsiteX20" fmla="*/ 241996 w 1292014"/>
                    <a:gd name="connsiteY20" fmla="*/ 91227 h 306622"/>
                    <a:gd name="connsiteX21" fmla="*/ 284149 w 1292014"/>
                    <a:gd name="connsiteY21" fmla="*/ 56447 h 306622"/>
                    <a:gd name="connsiteX22" fmla="*/ 468944 w 1292014"/>
                    <a:gd name="connsiteY22" fmla="*/ 0 h 3066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292014" h="306622">
                      <a:moveTo>
                        <a:pt x="468944" y="0"/>
                      </a:moveTo>
                      <a:lnTo>
                        <a:pt x="823070" y="0"/>
                      </a:lnTo>
                      <a:cubicBezTo>
                        <a:pt x="891522" y="0"/>
                        <a:pt x="955114" y="20809"/>
                        <a:pt x="1007865" y="56447"/>
                      </a:cubicBezTo>
                      <a:lnTo>
                        <a:pt x="1050018" y="91227"/>
                      </a:lnTo>
                      <a:lnTo>
                        <a:pt x="1079908" y="100505"/>
                      </a:lnTo>
                      <a:cubicBezTo>
                        <a:pt x="1171690" y="139326"/>
                        <a:pt x="1246358" y="210684"/>
                        <a:pt x="1289453" y="300119"/>
                      </a:cubicBezTo>
                      <a:lnTo>
                        <a:pt x="1292014" y="306621"/>
                      </a:lnTo>
                      <a:lnTo>
                        <a:pt x="1233063" y="247507"/>
                      </a:lnTo>
                      <a:cubicBezTo>
                        <a:pt x="1199797" y="222493"/>
                        <a:pt x="1162510" y="201758"/>
                        <a:pt x="1122217" y="186230"/>
                      </a:cubicBezTo>
                      <a:lnTo>
                        <a:pt x="1089412" y="176952"/>
                      </a:lnTo>
                      <a:lnTo>
                        <a:pt x="1043149" y="142172"/>
                      </a:lnTo>
                      <a:cubicBezTo>
                        <a:pt x="985255" y="106534"/>
                        <a:pt x="915462" y="85725"/>
                        <a:pt x="840335" y="85725"/>
                      </a:cubicBezTo>
                      <a:lnTo>
                        <a:pt x="451679" y="85725"/>
                      </a:lnTo>
                      <a:cubicBezTo>
                        <a:pt x="376553" y="85725"/>
                        <a:pt x="306760" y="106534"/>
                        <a:pt x="248865" y="142172"/>
                      </a:cubicBezTo>
                      <a:lnTo>
                        <a:pt x="202602" y="176952"/>
                      </a:lnTo>
                      <a:lnTo>
                        <a:pt x="169798" y="186230"/>
                      </a:lnTo>
                      <a:cubicBezTo>
                        <a:pt x="129506" y="201758"/>
                        <a:pt x="92218" y="222493"/>
                        <a:pt x="58952" y="247507"/>
                      </a:cubicBezTo>
                      <a:lnTo>
                        <a:pt x="0" y="306622"/>
                      </a:lnTo>
                      <a:lnTo>
                        <a:pt x="2562" y="300119"/>
                      </a:lnTo>
                      <a:cubicBezTo>
                        <a:pt x="45657" y="210684"/>
                        <a:pt x="120325" y="139326"/>
                        <a:pt x="212106" y="100505"/>
                      </a:cubicBezTo>
                      <a:lnTo>
                        <a:pt x="241996" y="91227"/>
                      </a:lnTo>
                      <a:lnTo>
                        <a:pt x="284149" y="56447"/>
                      </a:lnTo>
                      <a:cubicBezTo>
                        <a:pt x="336900" y="20809"/>
                        <a:pt x="400492" y="0"/>
                        <a:pt x="46894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2E5ACDA0-190C-474A-ABDC-C8D2D4C71507}"/>
                    </a:ext>
                  </a:extLst>
                </p:cNvPr>
                <p:cNvSpPr/>
                <p:nvPr/>
              </p:nvSpPr>
              <p:spPr bwMode="auto">
                <a:xfrm flipV="1">
                  <a:off x="6197081" y="3264493"/>
                  <a:ext cx="1021056" cy="469106"/>
                </a:xfrm>
                <a:custGeom>
                  <a:avLst/>
                  <a:gdLst>
                    <a:gd name="connsiteX0" fmla="*/ 510527 w 1021056"/>
                    <a:gd name="connsiteY0" fmla="*/ 469106 h 469106"/>
                    <a:gd name="connsiteX1" fmla="*/ 1019678 w 1021056"/>
                    <a:gd name="connsiteY1" fmla="*/ 280604 h 469106"/>
                    <a:gd name="connsiteX2" fmla="*/ 1021056 w 1021056"/>
                    <a:gd name="connsiteY2" fmla="*/ 278836 h 469106"/>
                    <a:gd name="connsiteX3" fmla="*/ 858512 w 1021056"/>
                    <a:gd name="connsiteY3" fmla="*/ 0 h 469106"/>
                    <a:gd name="connsiteX4" fmla="*/ 782069 w 1021056"/>
                    <a:gd name="connsiteY4" fmla="*/ 7530 h 469106"/>
                    <a:gd name="connsiteX5" fmla="*/ 510527 w 1021056"/>
                    <a:gd name="connsiteY5" fmla="*/ 16216 h 469106"/>
                    <a:gd name="connsiteX6" fmla="*/ 238986 w 1021056"/>
                    <a:gd name="connsiteY6" fmla="*/ 7530 h 469106"/>
                    <a:gd name="connsiteX7" fmla="*/ 162544 w 1021056"/>
                    <a:gd name="connsiteY7" fmla="*/ 0 h 469106"/>
                    <a:gd name="connsiteX8" fmla="*/ 0 w 1021056"/>
                    <a:gd name="connsiteY8" fmla="*/ 278838 h 469106"/>
                    <a:gd name="connsiteX9" fmla="*/ 1376 w 1021056"/>
                    <a:gd name="connsiteY9" fmla="*/ 280604 h 469106"/>
                    <a:gd name="connsiteX10" fmla="*/ 510527 w 1021056"/>
                    <a:gd name="connsiteY10" fmla="*/ 469106 h 469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21056" h="469106">
                      <a:moveTo>
                        <a:pt x="510527" y="469106"/>
                      </a:moveTo>
                      <a:cubicBezTo>
                        <a:pt x="722472" y="469106"/>
                        <a:pt x="909335" y="394333"/>
                        <a:pt x="1019678" y="280604"/>
                      </a:cubicBezTo>
                      <a:lnTo>
                        <a:pt x="1021056" y="278836"/>
                      </a:lnTo>
                      <a:lnTo>
                        <a:pt x="858512" y="0"/>
                      </a:lnTo>
                      <a:lnTo>
                        <a:pt x="782069" y="7530"/>
                      </a:lnTo>
                      <a:cubicBezTo>
                        <a:pt x="694359" y="13225"/>
                        <a:pt x="603544" y="16216"/>
                        <a:pt x="510527" y="16216"/>
                      </a:cubicBezTo>
                      <a:cubicBezTo>
                        <a:pt x="417511" y="16216"/>
                        <a:pt x="326697" y="13225"/>
                        <a:pt x="238986" y="7530"/>
                      </a:cubicBezTo>
                      <a:lnTo>
                        <a:pt x="162544" y="0"/>
                      </a:lnTo>
                      <a:lnTo>
                        <a:pt x="0" y="278838"/>
                      </a:lnTo>
                      <a:lnTo>
                        <a:pt x="1376" y="280604"/>
                      </a:lnTo>
                      <a:cubicBezTo>
                        <a:pt x="111719" y="394333"/>
                        <a:pt x="298583" y="469106"/>
                        <a:pt x="510527" y="46910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0F9BBC03-D584-4B5E-AC8A-0DC37D997818}"/>
                    </a:ext>
                  </a:extLst>
                </p:cNvPr>
                <p:cNvSpPr/>
                <p:nvPr/>
              </p:nvSpPr>
              <p:spPr bwMode="auto">
                <a:xfrm rot="5400000">
                  <a:off x="5840327" y="3924325"/>
                  <a:ext cx="865086" cy="179236"/>
                </a:xfrm>
                <a:custGeom>
                  <a:avLst/>
                  <a:gdLst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574332 w 922236"/>
                    <a:gd name="connsiteY3" fmla="*/ 2 h 194245"/>
                    <a:gd name="connsiteX4" fmla="*/ 711748 w 922236"/>
                    <a:gd name="connsiteY4" fmla="*/ 2 h 194245"/>
                    <a:gd name="connsiteX5" fmla="*/ 922236 w 922236"/>
                    <a:gd name="connsiteY5" fmla="*/ 194245 h 194245"/>
                    <a:gd name="connsiteX6" fmla="*/ 314302 w 922236"/>
                    <a:gd name="connsiteY6" fmla="*/ 194245 h 194245"/>
                    <a:gd name="connsiteX7" fmla="*/ 314304 w 922236"/>
                    <a:gd name="connsiteY7" fmla="*/ 194244 h 194245"/>
                    <a:gd name="connsiteX0" fmla="*/ 35 w 922271"/>
                    <a:gd name="connsiteY0" fmla="*/ 194244 h 208632"/>
                    <a:gd name="connsiteX1" fmla="*/ 331172 w 922271"/>
                    <a:gd name="connsiteY1" fmla="*/ 0 h 208632"/>
                    <a:gd name="connsiteX2" fmla="*/ 574365 w 922271"/>
                    <a:gd name="connsiteY2" fmla="*/ 0 h 208632"/>
                    <a:gd name="connsiteX3" fmla="*/ 574367 w 922271"/>
                    <a:gd name="connsiteY3" fmla="*/ 2 h 208632"/>
                    <a:gd name="connsiteX4" fmla="*/ 711783 w 922271"/>
                    <a:gd name="connsiteY4" fmla="*/ 2 h 208632"/>
                    <a:gd name="connsiteX5" fmla="*/ 922271 w 922271"/>
                    <a:gd name="connsiteY5" fmla="*/ 194245 h 208632"/>
                    <a:gd name="connsiteX6" fmla="*/ 314337 w 922271"/>
                    <a:gd name="connsiteY6" fmla="*/ 194245 h 208632"/>
                    <a:gd name="connsiteX7" fmla="*/ 35 w 922271"/>
                    <a:gd name="connsiteY7" fmla="*/ 194244 h 208632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574332 w 922236"/>
                    <a:gd name="connsiteY3" fmla="*/ 2 h 194245"/>
                    <a:gd name="connsiteX4" fmla="*/ 711748 w 922236"/>
                    <a:gd name="connsiteY4" fmla="*/ 2 h 194245"/>
                    <a:gd name="connsiteX5" fmla="*/ 922236 w 922236"/>
                    <a:gd name="connsiteY5" fmla="*/ 194245 h 194245"/>
                    <a:gd name="connsiteX6" fmla="*/ 0 w 922236"/>
                    <a:gd name="connsiteY6" fmla="*/ 194244 h 194245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711748 w 922236"/>
                    <a:gd name="connsiteY3" fmla="*/ 2 h 194245"/>
                    <a:gd name="connsiteX4" fmla="*/ 922236 w 922236"/>
                    <a:gd name="connsiteY4" fmla="*/ 194245 h 194245"/>
                    <a:gd name="connsiteX5" fmla="*/ 0 w 922236"/>
                    <a:gd name="connsiteY5" fmla="*/ 194244 h 194245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711748 w 922236"/>
                    <a:gd name="connsiteY2" fmla="*/ 2 h 194245"/>
                    <a:gd name="connsiteX3" fmla="*/ 922236 w 922236"/>
                    <a:gd name="connsiteY3" fmla="*/ 194245 h 194245"/>
                    <a:gd name="connsiteX4" fmla="*/ 0 w 922236"/>
                    <a:gd name="connsiteY4" fmla="*/ 194244 h 194245"/>
                    <a:gd name="connsiteX0" fmla="*/ 0 w 922236"/>
                    <a:gd name="connsiteY0" fmla="*/ 194244 h 194245"/>
                    <a:gd name="connsiteX1" fmla="*/ 267637 w 922236"/>
                    <a:gd name="connsiteY1" fmla="*/ 0 h 194245"/>
                    <a:gd name="connsiteX2" fmla="*/ 711748 w 922236"/>
                    <a:gd name="connsiteY2" fmla="*/ 2 h 194245"/>
                    <a:gd name="connsiteX3" fmla="*/ 922236 w 922236"/>
                    <a:gd name="connsiteY3" fmla="*/ 194245 h 194245"/>
                    <a:gd name="connsiteX4" fmla="*/ 0 w 922236"/>
                    <a:gd name="connsiteY4" fmla="*/ 194244 h 194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2236" h="194245">
                      <a:moveTo>
                        <a:pt x="0" y="194244"/>
                      </a:moveTo>
                      <a:lnTo>
                        <a:pt x="267637" y="0"/>
                      </a:lnTo>
                      <a:lnTo>
                        <a:pt x="711748" y="2"/>
                      </a:lnTo>
                      <a:lnTo>
                        <a:pt x="922236" y="194245"/>
                      </a:lnTo>
                      <a:lnTo>
                        <a:pt x="0" y="194244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474119BD-0B30-4921-BAA4-146178F8DF58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6709803" y="3924325"/>
                  <a:ext cx="865086" cy="179236"/>
                </a:xfrm>
                <a:custGeom>
                  <a:avLst/>
                  <a:gdLst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574332 w 922236"/>
                    <a:gd name="connsiteY3" fmla="*/ 2 h 194245"/>
                    <a:gd name="connsiteX4" fmla="*/ 711748 w 922236"/>
                    <a:gd name="connsiteY4" fmla="*/ 2 h 194245"/>
                    <a:gd name="connsiteX5" fmla="*/ 922236 w 922236"/>
                    <a:gd name="connsiteY5" fmla="*/ 194245 h 194245"/>
                    <a:gd name="connsiteX6" fmla="*/ 314302 w 922236"/>
                    <a:gd name="connsiteY6" fmla="*/ 194245 h 194245"/>
                    <a:gd name="connsiteX7" fmla="*/ 314304 w 922236"/>
                    <a:gd name="connsiteY7" fmla="*/ 194244 h 194245"/>
                    <a:gd name="connsiteX0" fmla="*/ 35 w 922271"/>
                    <a:gd name="connsiteY0" fmla="*/ 194244 h 208632"/>
                    <a:gd name="connsiteX1" fmla="*/ 331172 w 922271"/>
                    <a:gd name="connsiteY1" fmla="*/ 0 h 208632"/>
                    <a:gd name="connsiteX2" fmla="*/ 574365 w 922271"/>
                    <a:gd name="connsiteY2" fmla="*/ 0 h 208632"/>
                    <a:gd name="connsiteX3" fmla="*/ 574367 w 922271"/>
                    <a:gd name="connsiteY3" fmla="*/ 2 h 208632"/>
                    <a:gd name="connsiteX4" fmla="*/ 711783 w 922271"/>
                    <a:gd name="connsiteY4" fmla="*/ 2 h 208632"/>
                    <a:gd name="connsiteX5" fmla="*/ 922271 w 922271"/>
                    <a:gd name="connsiteY5" fmla="*/ 194245 h 208632"/>
                    <a:gd name="connsiteX6" fmla="*/ 314337 w 922271"/>
                    <a:gd name="connsiteY6" fmla="*/ 194245 h 208632"/>
                    <a:gd name="connsiteX7" fmla="*/ 35 w 922271"/>
                    <a:gd name="connsiteY7" fmla="*/ 194244 h 208632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574332 w 922236"/>
                    <a:gd name="connsiteY3" fmla="*/ 2 h 194245"/>
                    <a:gd name="connsiteX4" fmla="*/ 711748 w 922236"/>
                    <a:gd name="connsiteY4" fmla="*/ 2 h 194245"/>
                    <a:gd name="connsiteX5" fmla="*/ 922236 w 922236"/>
                    <a:gd name="connsiteY5" fmla="*/ 194245 h 194245"/>
                    <a:gd name="connsiteX6" fmla="*/ 0 w 922236"/>
                    <a:gd name="connsiteY6" fmla="*/ 194244 h 194245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711748 w 922236"/>
                    <a:gd name="connsiteY3" fmla="*/ 2 h 194245"/>
                    <a:gd name="connsiteX4" fmla="*/ 922236 w 922236"/>
                    <a:gd name="connsiteY4" fmla="*/ 194245 h 194245"/>
                    <a:gd name="connsiteX5" fmla="*/ 0 w 922236"/>
                    <a:gd name="connsiteY5" fmla="*/ 194244 h 194245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711748 w 922236"/>
                    <a:gd name="connsiteY2" fmla="*/ 2 h 194245"/>
                    <a:gd name="connsiteX3" fmla="*/ 922236 w 922236"/>
                    <a:gd name="connsiteY3" fmla="*/ 194245 h 194245"/>
                    <a:gd name="connsiteX4" fmla="*/ 0 w 922236"/>
                    <a:gd name="connsiteY4" fmla="*/ 194244 h 194245"/>
                    <a:gd name="connsiteX0" fmla="*/ 0 w 922236"/>
                    <a:gd name="connsiteY0" fmla="*/ 194244 h 194245"/>
                    <a:gd name="connsiteX1" fmla="*/ 267637 w 922236"/>
                    <a:gd name="connsiteY1" fmla="*/ 0 h 194245"/>
                    <a:gd name="connsiteX2" fmla="*/ 711748 w 922236"/>
                    <a:gd name="connsiteY2" fmla="*/ 2 h 194245"/>
                    <a:gd name="connsiteX3" fmla="*/ 922236 w 922236"/>
                    <a:gd name="connsiteY3" fmla="*/ 194245 h 194245"/>
                    <a:gd name="connsiteX4" fmla="*/ 0 w 922236"/>
                    <a:gd name="connsiteY4" fmla="*/ 194244 h 194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2236" h="194245">
                      <a:moveTo>
                        <a:pt x="0" y="194244"/>
                      </a:moveTo>
                      <a:lnTo>
                        <a:pt x="267637" y="0"/>
                      </a:lnTo>
                      <a:lnTo>
                        <a:pt x="711748" y="2"/>
                      </a:lnTo>
                      <a:lnTo>
                        <a:pt x="922236" y="194245"/>
                      </a:lnTo>
                      <a:lnTo>
                        <a:pt x="0" y="194244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0" name="四角形: 角を丸くする 239">
                  <a:extLst>
                    <a:ext uri="{FF2B5EF4-FFF2-40B4-BE49-F238E27FC236}">
                      <a16:creationId xmlns:a16="http://schemas.microsoft.com/office/drawing/2014/main" id="{90A21652-82DA-496D-A54D-7614F25A5D4E}"/>
                    </a:ext>
                  </a:extLst>
                </p:cNvPr>
                <p:cNvSpPr/>
                <p:nvPr/>
              </p:nvSpPr>
              <p:spPr bwMode="auto">
                <a:xfrm>
                  <a:off x="6404816" y="4393562"/>
                  <a:ext cx="605584" cy="872860"/>
                </a:xfrm>
                <a:prstGeom prst="roundRect">
                  <a:avLst>
                    <a:gd name="adj" fmla="val 32766"/>
                  </a:avLst>
                </a:pr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AE2A92D4-AB06-4CA0-B138-A665D1CA4ACB}"/>
                    </a:ext>
                  </a:extLst>
                </p:cNvPr>
                <p:cNvSpPr/>
                <p:nvPr/>
              </p:nvSpPr>
              <p:spPr bwMode="auto">
                <a:xfrm>
                  <a:off x="6217493" y="4316680"/>
                  <a:ext cx="980232" cy="401260"/>
                </a:xfrm>
                <a:custGeom>
                  <a:avLst/>
                  <a:gdLst>
                    <a:gd name="connsiteX0" fmla="*/ 510527 w 1021056"/>
                    <a:gd name="connsiteY0" fmla="*/ 469106 h 469106"/>
                    <a:gd name="connsiteX1" fmla="*/ 1019678 w 1021056"/>
                    <a:gd name="connsiteY1" fmla="*/ 280604 h 469106"/>
                    <a:gd name="connsiteX2" fmla="*/ 1021056 w 1021056"/>
                    <a:gd name="connsiteY2" fmla="*/ 278836 h 469106"/>
                    <a:gd name="connsiteX3" fmla="*/ 858512 w 1021056"/>
                    <a:gd name="connsiteY3" fmla="*/ 0 h 469106"/>
                    <a:gd name="connsiteX4" fmla="*/ 782069 w 1021056"/>
                    <a:gd name="connsiteY4" fmla="*/ 7530 h 469106"/>
                    <a:gd name="connsiteX5" fmla="*/ 510527 w 1021056"/>
                    <a:gd name="connsiteY5" fmla="*/ 16216 h 469106"/>
                    <a:gd name="connsiteX6" fmla="*/ 238986 w 1021056"/>
                    <a:gd name="connsiteY6" fmla="*/ 7530 h 469106"/>
                    <a:gd name="connsiteX7" fmla="*/ 162544 w 1021056"/>
                    <a:gd name="connsiteY7" fmla="*/ 0 h 469106"/>
                    <a:gd name="connsiteX8" fmla="*/ 0 w 1021056"/>
                    <a:gd name="connsiteY8" fmla="*/ 278838 h 469106"/>
                    <a:gd name="connsiteX9" fmla="*/ 1376 w 1021056"/>
                    <a:gd name="connsiteY9" fmla="*/ 280604 h 469106"/>
                    <a:gd name="connsiteX10" fmla="*/ 510527 w 1021056"/>
                    <a:gd name="connsiteY10" fmla="*/ 469106 h 469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21056" h="469106">
                      <a:moveTo>
                        <a:pt x="510527" y="469106"/>
                      </a:moveTo>
                      <a:cubicBezTo>
                        <a:pt x="722472" y="469106"/>
                        <a:pt x="909335" y="394333"/>
                        <a:pt x="1019678" y="280604"/>
                      </a:cubicBezTo>
                      <a:lnTo>
                        <a:pt x="1021056" y="278836"/>
                      </a:lnTo>
                      <a:lnTo>
                        <a:pt x="858512" y="0"/>
                      </a:lnTo>
                      <a:lnTo>
                        <a:pt x="782069" y="7530"/>
                      </a:lnTo>
                      <a:cubicBezTo>
                        <a:pt x="694359" y="13225"/>
                        <a:pt x="603544" y="16216"/>
                        <a:pt x="510527" y="16216"/>
                      </a:cubicBezTo>
                      <a:cubicBezTo>
                        <a:pt x="417511" y="16216"/>
                        <a:pt x="326697" y="13225"/>
                        <a:pt x="238986" y="7530"/>
                      </a:cubicBezTo>
                      <a:lnTo>
                        <a:pt x="162544" y="0"/>
                      </a:lnTo>
                      <a:lnTo>
                        <a:pt x="0" y="278838"/>
                      </a:lnTo>
                      <a:lnTo>
                        <a:pt x="1376" y="280604"/>
                      </a:lnTo>
                      <a:cubicBezTo>
                        <a:pt x="111719" y="394333"/>
                        <a:pt x="298583" y="469106"/>
                        <a:pt x="510527" y="46910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1" name="四角形: 角を丸くする 230">
                <a:extLst>
                  <a:ext uri="{FF2B5EF4-FFF2-40B4-BE49-F238E27FC236}">
                    <a16:creationId xmlns:a16="http://schemas.microsoft.com/office/drawing/2014/main" id="{39410D8C-D560-46E5-9440-51D9F1387833}"/>
                  </a:ext>
                </a:extLst>
              </p:cNvPr>
              <p:cNvSpPr/>
              <p:nvPr/>
            </p:nvSpPr>
            <p:spPr bwMode="auto">
              <a:xfrm rot="19810247">
                <a:off x="6130027" y="2517641"/>
                <a:ext cx="225025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" name="四角形: 角を丸くする 231">
                <a:extLst>
                  <a:ext uri="{FF2B5EF4-FFF2-40B4-BE49-F238E27FC236}">
                    <a16:creationId xmlns:a16="http://schemas.microsoft.com/office/drawing/2014/main" id="{429DF8D4-0F63-4D32-A7E2-7BCF89E5B03A}"/>
                  </a:ext>
                </a:extLst>
              </p:cNvPr>
              <p:cNvSpPr/>
              <p:nvPr/>
            </p:nvSpPr>
            <p:spPr bwMode="auto">
              <a:xfrm rot="1789753" flipH="1">
                <a:off x="7038798" y="2517640"/>
                <a:ext cx="225025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" name="四角形: 上の 2 つの角を切り取る 232">
                <a:extLst>
                  <a:ext uri="{FF2B5EF4-FFF2-40B4-BE49-F238E27FC236}">
                    <a16:creationId xmlns:a16="http://schemas.microsoft.com/office/drawing/2014/main" id="{B7BCFF87-F69E-4089-8728-BB5766627B60}"/>
                  </a:ext>
                </a:extLst>
              </p:cNvPr>
              <p:cNvSpPr/>
              <p:nvPr/>
            </p:nvSpPr>
            <p:spPr bwMode="auto">
              <a:xfrm flipV="1">
                <a:off x="6007038" y="5106449"/>
                <a:ext cx="1381873" cy="237887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solidFill>
                <a:srgbClr val="FF00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65891B82-3B9D-474C-91A3-C3445E731A79}"/>
                </a:ext>
              </a:extLst>
            </p:cNvPr>
            <p:cNvSpPr/>
            <p:nvPr/>
          </p:nvSpPr>
          <p:spPr bwMode="auto">
            <a:xfrm rot="20700000">
              <a:off x="4579491" y="1454037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7" name="四角形: 上の 2 つの角を丸める 226">
              <a:extLst>
                <a:ext uri="{FF2B5EF4-FFF2-40B4-BE49-F238E27FC236}">
                  <a16:creationId xmlns:a16="http://schemas.microsoft.com/office/drawing/2014/main" id="{0E821FAB-01C1-45BC-BADA-51359E681E94}"/>
                </a:ext>
              </a:extLst>
            </p:cNvPr>
            <p:cNvSpPr/>
            <p:nvPr/>
          </p:nvSpPr>
          <p:spPr bwMode="auto">
            <a:xfrm rot="900000" flipH="1">
              <a:off x="5216334" y="1454037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753D785-B70C-4AE1-8366-00DD58A68DBD}"/>
              </a:ext>
            </a:extLst>
          </p:cNvPr>
          <p:cNvGrpSpPr/>
          <p:nvPr/>
        </p:nvGrpSpPr>
        <p:grpSpPr>
          <a:xfrm>
            <a:off x="773599" y="837848"/>
            <a:ext cx="893982" cy="1575152"/>
            <a:chOff x="505786" y="1284453"/>
            <a:chExt cx="1091309" cy="1922832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2D452876-9F30-4E6D-85E1-68C8E453895D}"/>
                </a:ext>
              </a:extLst>
            </p:cNvPr>
            <p:cNvSpPr/>
            <p:nvPr/>
          </p:nvSpPr>
          <p:spPr bwMode="auto">
            <a:xfrm>
              <a:off x="567138" y="1284453"/>
              <a:ext cx="968604" cy="1922832"/>
            </a:xfrm>
            <a:prstGeom prst="roundRect">
              <a:avLst>
                <a:gd name="adj" fmla="val 12145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1B95C11A-7756-454A-929F-300F777DEB23}"/>
                </a:ext>
              </a:extLst>
            </p:cNvPr>
            <p:cNvSpPr/>
            <p:nvPr/>
          </p:nvSpPr>
          <p:spPr bwMode="auto">
            <a:xfrm>
              <a:off x="542510" y="1317791"/>
              <a:ext cx="1017861" cy="1844847"/>
            </a:xfrm>
            <a:custGeom>
              <a:avLst/>
              <a:gdLst>
                <a:gd name="connsiteX0" fmla="*/ 207304 w 1017861"/>
                <a:gd name="connsiteY0" fmla="*/ 0 h 1844847"/>
                <a:gd name="connsiteX1" fmla="*/ 810556 w 1017861"/>
                <a:gd name="connsiteY1" fmla="*/ 0 h 1844847"/>
                <a:gd name="connsiteX2" fmla="*/ 813332 w 1017861"/>
                <a:gd name="connsiteY2" fmla="*/ 13757 h 1844847"/>
                <a:gd name="connsiteX3" fmla="*/ 934514 w 1017861"/>
                <a:gd name="connsiteY3" fmla="*/ 83951 h 1844847"/>
                <a:gd name="connsiteX4" fmla="*/ 990903 w 1017861"/>
                <a:gd name="connsiteY4" fmla="*/ 94207 h 1844847"/>
                <a:gd name="connsiteX5" fmla="*/ 1006617 w 1017861"/>
                <a:gd name="connsiteY5" fmla="*/ 94117 h 1844847"/>
                <a:gd name="connsiteX6" fmla="*/ 1017861 w 1017861"/>
                <a:gd name="connsiteY6" fmla="*/ 149809 h 1844847"/>
                <a:gd name="connsiteX7" fmla="*/ 1017861 w 1017861"/>
                <a:gd name="connsiteY7" fmla="*/ 1695038 h 1844847"/>
                <a:gd name="connsiteX8" fmla="*/ 868052 w 1017861"/>
                <a:gd name="connsiteY8" fmla="*/ 1844847 h 1844847"/>
                <a:gd name="connsiteX9" fmla="*/ 149809 w 1017861"/>
                <a:gd name="connsiteY9" fmla="*/ 1844847 h 1844847"/>
                <a:gd name="connsiteX10" fmla="*/ 0 w 1017861"/>
                <a:gd name="connsiteY10" fmla="*/ 1695038 h 1844847"/>
                <a:gd name="connsiteX11" fmla="*/ 0 w 1017861"/>
                <a:gd name="connsiteY11" fmla="*/ 149809 h 1844847"/>
                <a:gd name="connsiteX12" fmla="*/ 11244 w 1017861"/>
                <a:gd name="connsiteY12" fmla="*/ 94117 h 1844847"/>
                <a:gd name="connsiteX13" fmla="*/ 26958 w 1017861"/>
                <a:gd name="connsiteY13" fmla="*/ 94207 h 1844847"/>
                <a:gd name="connsiteX14" fmla="*/ 83348 w 1017861"/>
                <a:gd name="connsiteY14" fmla="*/ 83951 h 1844847"/>
                <a:gd name="connsiteX15" fmla="*/ 204528 w 1017861"/>
                <a:gd name="connsiteY15" fmla="*/ 13757 h 1844847"/>
                <a:gd name="connsiteX16" fmla="*/ 207304 w 1017861"/>
                <a:gd name="connsiteY16" fmla="*/ 0 h 1844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7861" h="1844847">
                  <a:moveTo>
                    <a:pt x="207304" y="0"/>
                  </a:moveTo>
                  <a:lnTo>
                    <a:pt x="810556" y="0"/>
                  </a:lnTo>
                  <a:lnTo>
                    <a:pt x="813332" y="13757"/>
                  </a:lnTo>
                  <a:cubicBezTo>
                    <a:pt x="829309" y="40207"/>
                    <a:pt x="875798" y="68218"/>
                    <a:pt x="934514" y="83951"/>
                  </a:cubicBezTo>
                  <a:cubicBezTo>
                    <a:pt x="954086" y="89195"/>
                    <a:pt x="973163" y="92579"/>
                    <a:pt x="990903" y="94207"/>
                  </a:cubicBezTo>
                  <a:lnTo>
                    <a:pt x="1006617" y="94117"/>
                  </a:lnTo>
                  <a:lnTo>
                    <a:pt x="1017861" y="149809"/>
                  </a:lnTo>
                  <a:lnTo>
                    <a:pt x="1017861" y="1695038"/>
                  </a:lnTo>
                  <a:cubicBezTo>
                    <a:pt x="1017861" y="1777775"/>
                    <a:pt x="950789" y="1844847"/>
                    <a:pt x="868052" y="1844847"/>
                  </a:cubicBezTo>
                  <a:lnTo>
                    <a:pt x="149809" y="1844847"/>
                  </a:lnTo>
                  <a:cubicBezTo>
                    <a:pt x="67072" y="1844847"/>
                    <a:pt x="0" y="1777775"/>
                    <a:pt x="0" y="1695038"/>
                  </a:cubicBezTo>
                  <a:lnTo>
                    <a:pt x="0" y="149809"/>
                  </a:lnTo>
                  <a:lnTo>
                    <a:pt x="11244" y="94117"/>
                  </a:lnTo>
                  <a:lnTo>
                    <a:pt x="26958" y="94207"/>
                  </a:lnTo>
                  <a:cubicBezTo>
                    <a:pt x="44698" y="92579"/>
                    <a:pt x="63776" y="89195"/>
                    <a:pt x="83348" y="83951"/>
                  </a:cubicBezTo>
                  <a:cubicBezTo>
                    <a:pt x="142063" y="68218"/>
                    <a:pt x="188551" y="40207"/>
                    <a:pt x="204528" y="13757"/>
                  </a:cubicBezTo>
                  <a:lnTo>
                    <a:pt x="207304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5520BC3E-5107-47D3-B3D1-9F9AC1E995F4}"/>
                </a:ext>
              </a:extLst>
            </p:cNvPr>
            <p:cNvSpPr/>
            <p:nvPr/>
          </p:nvSpPr>
          <p:spPr bwMode="auto">
            <a:xfrm rot="5400000">
              <a:off x="386048" y="1922943"/>
              <a:ext cx="1330784" cy="877405"/>
            </a:xfrm>
            <a:custGeom>
              <a:avLst/>
              <a:gdLst>
                <a:gd name="connsiteX0" fmla="*/ 1031101 w 1330784"/>
                <a:gd name="connsiteY0" fmla="*/ 746106 h 877405"/>
                <a:gd name="connsiteX1" fmla="*/ 1031101 w 1330784"/>
                <a:gd name="connsiteY1" fmla="*/ 131631 h 877405"/>
                <a:gd name="connsiteX2" fmla="*/ 1239940 w 1330784"/>
                <a:gd name="connsiteY2" fmla="*/ 13884 h 877405"/>
                <a:gd name="connsiteX3" fmla="*/ 1278494 w 1330784"/>
                <a:gd name="connsiteY3" fmla="*/ 105165 h 877405"/>
                <a:gd name="connsiteX4" fmla="*/ 1330784 w 1330784"/>
                <a:gd name="connsiteY4" fmla="*/ 438007 h 877405"/>
                <a:gd name="connsiteX5" fmla="*/ 1278494 w 1330784"/>
                <a:gd name="connsiteY5" fmla="*/ 770849 h 877405"/>
                <a:gd name="connsiteX6" fmla="*/ 1239352 w 1330784"/>
                <a:gd name="connsiteY6" fmla="*/ 863522 h 877405"/>
                <a:gd name="connsiteX7" fmla="*/ 157575 w 1330784"/>
                <a:gd name="connsiteY7" fmla="*/ 0 h 877405"/>
                <a:gd name="connsiteX8" fmla="*/ 1147686 w 1330784"/>
                <a:gd name="connsiteY8" fmla="*/ 0 h 877405"/>
                <a:gd name="connsiteX9" fmla="*/ 959984 w 1330784"/>
                <a:gd name="connsiteY9" fmla="*/ 111564 h 877405"/>
                <a:gd name="connsiteX10" fmla="*/ 345277 w 1330784"/>
                <a:gd name="connsiteY10" fmla="*/ 111564 h 877405"/>
                <a:gd name="connsiteX11" fmla="*/ 157574 w 1330784"/>
                <a:gd name="connsiteY11" fmla="*/ 877405 h 877405"/>
                <a:gd name="connsiteX12" fmla="*/ 345276 w 1330784"/>
                <a:gd name="connsiteY12" fmla="*/ 765842 h 877405"/>
                <a:gd name="connsiteX13" fmla="*/ 959983 w 1330784"/>
                <a:gd name="connsiteY13" fmla="*/ 765842 h 877405"/>
                <a:gd name="connsiteX14" fmla="*/ 1147685 w 1330784"/>
                <a:gd name="connsiteY14" fmla="*/ 877405 h 877405"/>
                <a:gd name="connsiteX15" fmla="*/ 0 w 1330784"/>
                <a:gd name="connsiteY15" fmla="*/ 438007 h 877405"/>
                <a:gd name="connsiteX16" fmla="*/ 52290 w 1330784"/>
                <a:gd name="connsiteY16" fmla="*/ 105165 h 877405"/>
                <a:gd name="connsiteX17" fmla="*/ 88741 w 1330784"/>
                <a:gd name="connsiteY17" fmla="*/ 18865 h 877405"/>
                <a:gd name="connsiteX18" fmla="*/ 279305 w 1330784"/>
                <a:gd name="connsiteY18" fmla="*/ 126309 h 877405"/>
                <a:gd name="connsiteX19" fmla="*/ 279304 w 1330784"/>
                <a:gd name="connsiteY19" fmla="*/ 751429 h 877405"/>
                <a:gd name="connsiteX20" fmla="*/ 89328 w 1330784"/>
                <a:gd name="connsiteY20" fmla="*/ 858542 h 877405"/>
                <a:gd name="connsiteX21" fmla="*/ 52290 w 1330784"/>
                <a:gd name="connsiteY21" fmla="*/ 770849 h 877405"/>
                <a:gd name="connsiteX22" fmla="*/ 0 w 1330784"/>
                <a:gd name="connsiteY22" fmla="*/ 438007 h 877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330784" h="877405">
                  <a:moveTo>
                    <a:pt x="1031101" y="746106"/>
                  </a:moveTo>
                  <a:lnTo>
                    <a:pt x="1031101" y="131631"/>
                  </a:lnTo>
                  <a:lnTo>
                    <a:pt x="1239940" y="13884"/>
                  </a:lnTo>
                  <a:lnTo>
                    <a:pt x="1278494" y="105165"/>
                  </a:lnTo>
                  <a:cubicBezTo>
                    <a:pt x="1312165" y="207467"/>
                    <a:pt x="1330784" y="319943"/>
                    <a:pt x="1330784" y="438007"/>
                  </a:cubicBezTo>
                  <a:cubicBezTo>
                    <a:pt x="1330784" y="556071"/>
                    <a:pt x="1312165" y="668546"/>
                    <a:pt x="1278494" y="770849"/>
                  </a:cubicBezTo>
                  <a:lnTo>
                    <a:pt x="1239352" y="863522"/>
                  </a:lnTo>
                  <a:close/>
                  <a:moveTo>
                    <a:pt x="157575" y="0"/>
                  </a:moveTo>
                  <a:lnTo>
                    <a:pt x="1147686" y="0"/>
                  </a:lnTo>
                  <a:lnTo>
                    <a:pt x="959984" y="111564"/>
                  </a:lnTo>
                  <a:lnTo>
                    <a:pt x="345277" y="111564"/>
                  </a:lnTo>
                  <a:close/>
                  <a:moveTo>
                    <a:pt x="157574" y="877405"/>
                  </a:moveTo>
                  <a:lnTo>
                    <a:pt x="345276" y="765842"/>
                  </a:lnTo>
                  <a:lnTo>
                    <a:pt x="959983" y="765842"/>
                  </a:lnTo>
                  <a:lnTo>
                    <a:pt x="1147685" y="877405"/>
                  </a:lnTo>
                  <a:close/>
                  <a:moveTo>
                    <a:pt x="0" y="438007"/>
                  </a:moveTo>
                  <a:cubicBezTo>
                    <a:pt x="0" y="319943"/>
                    <a:pt x="18619" y="207467"/>
                    <a:pt x="52290" y="105165"/>
                  </a:cubicBezTo>
                  <a:lnTo>
                    <a:pt x="88741" y="18865"/>
                  </a:lnTo>
                  <a:lnTo>
                    <a:pt x="279305" y="126309"/>
                  </a:lnTo>
                  <a:lnTo>
                    <a:pt x="279304" y="751429"/>
                  </a:lnTo>
                  <a:lnTo>
                    <a:pt x="89328" y="858542"/>
                  </a:lnTo>
                  <a:lnTo>
                    <a:pt x="52290" y="770849"/>
                  </a:lnTo>
                  <a:cubicBezTo>
                    <a:pt x="18619" y="668546"/>
                    <a:pt x="0" y="556071"/>
                    <a:pt x="0" y="438007"/>
                  </a:cubicBezTo>
                  <a:close/>
                </a:path>
              </a:pathLst>
            </a:custGeom>
            <a:solidFill>
              <a:schemeClr val="bg2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0217651-4139-44A2-BABA-40599688A9EF}"/>
                </a:ext>
              </a:extLst>
            </p:cNvPr>
            <p:cNvGrpSpPr/>
            <p:nvPr/>
          </p:nvGrpSpPr>
          <p:grpSpPr>
            <a:xfrm>
              <a:off x="505786" y="1853176"/>
              <a:ext cx="1091309" cy="69162"/>
              <a:chOff x="1311089" y="1853176"/>
              <a:chExt cx="1091309" cy="69162"/>
            </a:xfrm>
            <a:solidFill>
              <a:schemeClr val="tx1"/>
            </a:solidFill>
          </p:grpSpPr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9F5CBCFE-258E-4395-BC6B-10CE05FBAA0F}"/>
                  </a:ext>
                </a:extLst>
              </p:cNvPr>
              <p:cNvSpPr/>
              <p:nvPr/>
            </p:nvSpPr>
            <p:spPr bwMode="auto">
              <a:xfrm rot="19800000">
                <a:off x="1311089" y="1853176"/>
                <a:ext cx="119756" cy="69162"/>
              </a:xfrm>
              <a:prstGeom prst="round2SameRect">
                <a:avLst>
                  <a:gd name="adj1" fmla="val 50000"/>
                  <a:gd name="adj2" fmla="val 73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63829DDA-11B0-4959-B9F9-E8E7AB028785}"/>
                  </a:ext>
                </a:extLst>
              </p:cNvPr>
              <p:cNvSpPr/>
              <p:nvPr/>
            </p:nvSpPr>
            <p:spPr bwMode="auto">
              <a:xfrm rot="1800000" flipH="1">
                <a:off x="2282642" y="1853176"/>
                <a:ext cx="119756" cy="69162"/>
              </a:xfrm>
              <a:prstGeom prst="round2SameRect">
                <a:avLst>
                  <a:gd name="adj1" fmla="val 50000"/>
                  <a:gd name="adj2" fmla="val 73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79A59F0-B78C-4D7B-97C3-2F2626B11F5B}"/>
                </a:ext>
              </a:extLst>
            </p:cNvPr>
            <p:cNvSpPr/>
            <p:nvPr/>
          </p:nvSpPr>
          <p:spPr bwMode="auto">
            <a:xfrm>
              <a:off x="553754" y="1317792"/>
              <a:ext cx="196060" cy="94207"/>
            </a:xfrm>
            <a:custGeom>
              <a:avLst/>
              <a:gdLst>
                <a:gd name="connsiteX0" fmla="*/ 138565 w 196060"/>
                <a:gd name="connsiteY0" fmla="*/ 0 h 94207"/>
                <a:gd name="connsiteX1" fmla="*/ 196060 w 196060"/>
                <a:gd name="connsiteY1" fmla="*/ 0 h 94207"/>
                <a:gd name="connsiteX2" fmla="*/ 193284 w 196060"/>
                <a:gd name="connsiteY2" fmla="*/ 13757 h 94207"/>
                <a:gd name="connsiteX3" fmla="*/ 72104 w 196060"/>
                <a:gd name="connsiteY3" fmla="*/ 83951 h 94207"/>
                <a:gd name="connsiteX4" fmla="*/ 15714 w 196060"/>
                <a:gd name="connsiteY4" fmla="*/ 94207 h 94207"/>
                <a:gd name="connsiteX5" fmla="*/ 0 w 196060"/>
                <a:gd name="connsiteY5" fmla="*/ 94117 h 94207"/>
                <a:gd name="connsiteX6" fmla="*/ 529 w 196060"/>
                <a:gd name="connsiteY6" fmla="*/ 91497 h 94207"/>
                <a:gd name="connsiteX7" fmla="*/ 138565 w 196060"/>
                <a:gd name="connsiteY7" fmla="*/ 0 h 9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6060" h="94207">
                  <a:moveTo>
                    <a:pt x="138565" y="0"/>
                  </a:moveTo>
                  <a:lnTo>
                    <a:pt x="196060" y="0"/>
                  </a:lnTo>
                  <a:lnTo>
                    <a:pt x="193284" y="13757"/>
                  </a:lnTo>
                  <a:cubicBezTo>
                    <a:pt x="177307" y="40207"/>
                    <a:pt x="130819" y="68218"/>
                    <a:pt x="72104" y="83951"/>
                  </a:cubicBezTo>
                  <a:cubicBezTo>
                    <a:pt x="52532" y="89195"/>
                    <a:pt x="33454" y="92579"/>
                    <a:pt x="15714" y="94207"/>
                  </a:cubicBezTo>
                  <a:lnTo>
                    <a:pt x="0" y="94117"/>
                  </a:lnTo>
                  <a:lnTo>
                    <a:pt x="529" y="91497"/>
                  </a:lnTo>
                  <a:cubicBezTo>
                    <a:pt x="23271" y="37728"/>
                    <a:pt x="76512" y="0"/>
                    <a:pt x="13856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EFB78834-7F5F-4C0C-A10A-808AD3E8F0FB}"/>
                </a:ext>
              </a:extLst>
            </p:cNvPr>
            <p:cNvSpPr/>
            <p:nvPr/>
          </p:nvSpPr>
          <p:spPr bwMode="auto">
            <a:xfrm>
              <a:off x="1353066" y="1317792"/>
              <a:ext cx="196061" cy="94207"/>
            </a:xfrm>
            <a:custGeom>
              <a:avLst/>
              <a:gdLst>
                <a:gd name="connsiteX0" fmla="*/ 0 w 196061"/>
                <a:gd name="connsiteY0" fmla="*/ 0 h 94207"/>
                <a:gd name="connsiteX1" fmla="*/ 57496 w 196061"/>
                <a:gd name="connsiteY1" fmla="*/ 0 h 94207"/>
                <a:gd name="connsiteX2" fmla="*/ 195532 w 196061"/>
                <a:gd name="connsiteY2" fmla="*/ 91497 h 94207"/>
                <a:gd name="connsiteX3" fmla="*/ 196061 w 196061"/>
                <a:gd name="connsiteY3" fmla="*/ 94117 h 94207"/>
                <a:gd name="connsiteX4" fmla="*/ 180347 w 196061"/>
                <a:gd name="connsiteY4" fmla="*/ 94207 h 94207"/>
                <a:gd name="connsiteX5" fmla="*/ 123958 w 196061"/>
                <a:gd name="connsiteY5" fmla="*/ 83951 h 94207"/>
                <a:gd name="connsiteX6" fmla="*/ 2776 w 196061"/>
                <a:gd name="connsiteY6" fmla="*/ 13757 h 94207"/>
                <a:gd name="connsiteX7" fmla="*/ 0 w 196061"/>
                <a:gd name="connsiteY7" fmla="*/ 0 h 9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6061" h="94207">
                  <a:moveTo>
                    <a:pt x="0" y="0"/>
                  </a:moveTo>
                  <a:lnTo>
                    <a:pt x="57496" y="0"/>
                  </a:lnTo>
                  <a:cubicBezTo>
                    <a:pt x="119549" y="0"/>
                    <a:pt x="172790" y="37728"/>
                    <a:pt x="195532" y="91497"/>
                  </a:cubicBezTo>
                  <a:lnTo>
                    <a:pt x="196061" y="94117"/>
                  </a:lnTo>
                  <a:lnTo>
                    <a:pt x="180347" y="94207"/>
                  </a:lnTo>
                  <a:cubicBezTo>
                    <a:pt x="162607" y="92579"/>
                    <a:pt x="143530" y="89195"/>
                    <a:pt x="123958" y="83951"/>
                  </a:cubicBezTo>
                  <a:cubicBezTo>
                    <a:pt x="65242" y="68218"/>
                    <a:pt x="18753" y="40207"/>
                    <a:pt x="2776" y="1375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DC8188F6-DC86-42EC-B812-17AD05039E16}"/>
              </a:ext>
            </a:extLst>
          </p:cNvPr>
          <p:cNvGrpSpPr/>
          <p:nvPr/>
        </p:nvGrpSpPr>
        <p:grpSpPr>
          <a:xfrm>
            <a:off x="8281278" y="837849"/>
            <a:ext cx="861689" cy="1586848"/>
            <a:chOff x="4727975" y="2003690"/>
            <a:chExt cx="1495399" cy="2753859"/>
          </a:xfrm>
        </p:grpSpPr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6DF6B315-F4CA-40A2-9ACF-441102C0A56D}"/>
                </a:ext>
              </a:extLst>
            </p:cNvPr>
            <p:cNvSpPr/>
            <p:nvPr/>
          </p:nvSpPr>
          <p:spPr bwMode="auto">
            <a:xfrm>
              <a:off x="4999544" y="2003690"/>
              <a:ext cx="934502" cy="270030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5C8ABE87-C6B3-412E-B09B-90C54DB3B9B3}"/>
                </a:ext>
              </a:extLst>
            </p:cNvPr>
            <p:cNvSpPr/>
            <p:nvPr/>
          </p:nvSpPr>
          <p:spPr bwMode="auto">
            <a:xfrm>
              <a:off x="4786458" y="2049720"/>
              <a:ext cx="1374659" cy="2707829"/>
            </a:xfrm>
            <a:custGeom>
              <a:avLst/>
              <a:gdLst>
                <a:gd name="connsiteX0" fmla="*/ 680337 w 1374659"/>
                <a:gd name="connsiteY0" fmla="*/ 0 h 2707829"/>
                <a:gd name="connsiteX1" fmla="*/ 1127907 w 1374659"/>
                <a:gd name="connsiteY1" fmla="*/ 82461 h 2707829"/>
                <a:gd name="connsiteX2" fmla="*/ 1138154 w 1374659"/>
                <a:gd name="connsiteY2" fmla="*/ 91637 h 2707829"/>
                <a:gd name="connsiteX3" fmla="*/ 1185677 w 1374659"/>
                <a:gd name="connsiteY3" fmla="*/ 101231 h 2707829"/>
                <a:gd name="connsiteX4" fmla="*/ 1322242 w 1374659"/>
                <a:gd name="connsiteY4" fmla="*/ 307260 h 2707829"/>
                <a:gd name="connsiteX5" fmla="*/ 1322242 w 1374659"/>
                <a:gd name="connsiteY5" fmla="*/ 1885283 h 2707829"/>
                <a:gd name="connsiteX6" fmla="*/ 1319629 w 1374659"/>
                <a:gd name="connsiteY6" fmla="*/ 1911210 h 2707829"/>
                <a:gd name="connsiteX7" fmla="*/ 1338920 w 1374659"/>
                <a:gd name="connsiteY7" fmla="*/ 1931380 h 2707829"/>
                <a:gd name="connsiteX8" fmla="*/ 1369458 w 1374659"/>
                <a:gd name="connsiteY8" fmla="*/ 2100877 h 2707829"/>
                <a:gd name="connsiteX9" fmla="*/ 1275860 w 1374659"/>
                <a:gd name="connsiteY9" fmla="*/ 2530642 h 2707829"/>
                <a:gd name="connsiteX10" fmla="*/ 1053389 w 1374659"/>
                <a:gd name="connsiteY10" fmla="*/ 2707812 h 2707829"/>
                <a:gd name="connsiteX11" fmla="*/ 321271 w 1374659"/>
                <a:gd name="connsiteY11" fmla="*/ 2707812 h 2707829"/>
                <a:gd name="connsiteX12" fmla="*/ 98799 w 1374659"/>
                <a:gd name="connsiteY12" fmla="*/ 2530642 h 2707829"/>
                <a:gd name="connsiteX13" fmla="*/ 5201 w 1374659"/>
                <a:gd name="connsiteY13" fmla="*/ 2100877 h 2707829"/>
                <a:gd name="connsiteX14" fmla="*/ 35740 w 1374659"/>
                <a:gd name="connsiteY14" fmla="*/ 1931380 h 2707829"/>
                <a:gd name="connsiteX15" fmla="*/ 42379 w 1374659"/>
                <a:gd name="connsiteY15" fmla="*/ 1924438 h 2707829"/>
                <a:gd name="connsiteX16" fmla="*/ 38432 w 1374659"/>
                <a:gd name="connsiteY16" fmla="*/ 1885283 h 2707829"/>
                <a:gd name="connsiteX17" fmla="*/ 38432 w 1374659"/>
                <a:gd name="connsiteY17" fmla="*/ 307260 h 2707829"/>
                <a:gd name="connsiteX18" fmla="*/ 174998 w 1374659"/>
                <a:gd name="connsiteY18" fmla="*/ 101231 h 2707829"/>
                <a:gd name="connsiteX19" fmla="*/ 222520 w 1374659"/>
                <a:gd name="connsiteY19" fmla="*/ 91637 h 2707829"/>
                <a:gd name="connsiteX20" fmla="*/ 232767 w 1374659"/>
                <a:gd name="connsiteY20" fmla="*/ 82461 h 2707829"/>
                <a:gd name="connsiteX21" fmla="*/ 680337 w 1374659"/>
                <a:gd name="connsiteY21" fmla="*/ 0 h 2707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74659" h="2707829">
                  <a:moveTo>
                    <a:pt x="680337" y="0"/>
                  </a:moveTo>
                  <a:cubicBezTo>
                    <a:pt x="881538" y="0"/>
                    <a:pt x="1054168" y="34002"/>
                    <a:pt x="1127907" y="82461"/>
                  </a:cubicBezTo>
                  <a:lnTo>
                    <a:pt x="1138154" y="91637"/>
                  </a:lnTo>
                  <a:lnTo>
                    <a:pt x="1185677" y="101231"/>
                  </a:lnTo>
                  <a:cubicBezTo>
                    <a:pt x="1265930" y="135175"/>
                    <a:pt x="1322242" y="214642"/>
                    <a:pt x="1322242" y="307260"/>
                  </a:cubicBezTo>
                  <a:lnTo>
                    <a:pt x="1322242" y="1885283"/>
                  </a:lnTo>
                  <a:lnTo>
                    <a:pt x="1319629" y="1911210"/>
                  </a:lnTo>
                  <a:lnTo>
                    <a:pt x="1338920" y="1931380"/>
                  </a:lnTo>
                  <a:cubicBezTo>
                    <a:pt x="1370043" y="1979834"/>
                    <a:pt x="1382681" y="2040162"/>
                    <a:pt x="1369458" y="2100877"/>
                  </a:cubicBezTo>
                  <a:lnTo>
                    <a:pt x="1275860" y="2530642"/>
                  </a:lnTo>
                  <a:cubicBezTo>
                    <a:pt x="1252720" y="2636895"/>
                    <a:pt x="1158045" y="2709130"/>
                    <a:pt x="1053389" y="2707812"/>
                  </a:cubicBezTo>
                  <a:lnTo>
                    <a:pt x="321271" y="2707812"/>
                  </a:lnTo>
                  <a:cubicBezTo>
                    <a:pt x="216614" y="2709130"/>
                    <a:pt x="121939" y="2636895"/>
                    <a:pt x="98799" y="2530642"/>
                  </a:cubicBezTo>
                  <a:lnTo>
                    <a:pt x="5201" y="2100877"/>
                  </a:lnTo>
                  <a:cubicBezTo>
                    <a:pt x="-8022" y="2040162"/>
                    <a:pt x="4616" y="1979834"/>
                    <a:pt x="35740" y="1931380"/>
                  </a:cubicBezTo>
                  <a:lnTo>
                    <a:pt x="42379" y="1924438"/>
                  </a:lnTo>
                  <a:lnTo>
                    <a:pt x="38432" y="1885283"/>
                  </a:lnTo>
                  <a:lnTo>
                    <a:pt x="38432" y="307260"/>
                  </a:lnTo>
                  <a:cubicBezTo>
                    <a:pt x="38432" y="214642"/>
                    <a:pt x="94744" y="135175"/>
                    <a:pt x="174998" y="101231"/>
                  </a:cubicBezTo>
                  <a:lnTo>
                    <a:pt x="222520" y="91637"/>
                  </a:lnTo>
                  <a:lnTo>
                    <a:pt x="232767" y="82461"/>
                  </a:lnTo>
                  <a:cubicBezTo>
                    <a:pt x="306507" y="34002"/>
                    <a:pt x="479136" y="0"/>
                    <a:pt x="680337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四角形: 上の 2 つの角を丸める 13">
              <a:extLst>
                <a:ext uri="{FF2B5EF4-FFF2-40B4-BE49-F238E27FC236}">
                  <a16:creationId xmlns:a16="http://schemas.microsoft.com/office/drawing/2014/main" id="{4FC7BDC4-FC1C-42D3-B2FC-BCAECCB98E18}"/>
                </a:ext>
              </a:extLst>
            </p:cNvPr>
            <p:cNvSpPr/>
            <p:nvPr/>
          </p:nvSpPr>
          <p:spPr bwMode="auto">
            <a:xfrm>
              <a:off x="5088015" y="3924055"/>
              <a:ext cx="810090" cy="833494"/>
            </a:xfrm>
            <a:prstGeom prst="round2SameRect">
              <a:avLst>
                <a:gd name="adj1" fmla="val 8045"/>
                <a:gd name="adj2" fmla="val 0"/>
              </a:avLst>
            </a:prstGeom>
            <a:solidFill>
              <a:srgbClr val="C0000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36AE17BC-5F46-46D6-9ACB-104D8D3865A9}"/>
                </a:ext>
              </a:extLst>
            </p:cNvPr>
            <p:cNvSpPr/>
            <p:nvPr/>
          </p:nvSpPr>
          <p:spPr bwMode="auto">
            <a:xfrm>
              <a:off x="5088015" y="3924055"/>
              <a:ext cx="810090" cy="459638"/>
            </a:xfrm>
            <a:custGeom>
              <a:avLst/>
              <a:gdLst>
                <a:gd name="connsiteX0" fmla="*/ 65172 w 810090"/>
                <a:gd name="connsiteY0" fmla="*/ 0 h 459638"/>
                <a:gd name="connsiteX1" fmla="*/ 744918 w 810090"/>
                <a:gd name="connsiteY1" fmla="*/ 0 h 459638"/>
                <a:gd name="connsiteX2" fmla="*/ 810090 w 810090"/>
                <a:gd name="connsiteY2" fmla="*/ 65172 h 459638"/>
                <a:gd name="connsiteX3" fmla="*/ 810090 w 810090"/>
                <a:gd name="connsiteY3" fmla="*/ 459638 h 459638"/>
                <a:gd name="connsiteX4" fmla="*/ 0 w 810090"/>
                <a:gd name="connsiteY4" fmla="*/ 459638 h 459638"/>
                <a:gd name="connsiteX5" fmla="*/ 0 w 810090"/>
                <a:gd name="connsiteY5" fmla="*/ 65172 h 459638"/>
                <a:gd name="connsiteX6" fmla="*/ 65172 w 810090"/>
                <a:gd name="connsiteY6" fmla="*/ 0 h 4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0090" h="459638">
                  <a:moveTo>
                    <a:pt x="65172" y="0"/>
                  </a:moveTo>
                  <a:lnTo>
                    <a:pt x="744918" y="0"/>
                  </a:lnTo>
                  <a:cubicBezTo>
                    <a:pt x="780912" y="0"/>
                    <a:pt x="810090" y="29178"/>
                    <a:pt x="810090" y="65172"/>
                  </a:cubicBezTo>
                  <a:lnTo>
                    <a:pt x="810090" y="459638"/>
                  </a:lnTo>
                  <a:lnTo>
                    <a:pt x="0" y="459638"/>
                  </a:lnTo>
                  <a:lnTo>
                    <a:pt x="0" y="65172"/>
                  </a:lnTo>
                  <a:cubicBezTo>
                    <a:pt x="0" y="29178"/>
                    <a:pt x="29178" y="0"/>
                    <a:pt x="65172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tx1">
                  <a:lumMod val="75000"/>
                  <a:lumOff val="25000"/>
                </a:schemeClr>
              </a:bgClr>
            </a:patt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02DC723C-6E18-4309-88A8-9E9B1B82CA2A}"/>
                </a:ext>
              </a:extLst>
            </p:cNvPr>
            <p:cNvSpPr/>
            <p:nvPr/>
          </p:nvSpPr>
          <p:spPr bwMode="auto">
            <a:xfrm>
              <a:off x="4889847" y="3271838"/>
              <a:ext cx="178568" cy="554831"/>
            </a:xfrm>
            <a:custGeom>
              <a:avLst/>
              <a:gdLst>
                <a:gd name="connsiteX0" fmla="*/ 0 w 121444"/>
                <a:gd name="connsiteY0" fmla="*/ 0 h 554831"/>
                <a:gd name="connsiteX1" fmla="*/ 0 w 121444"/>
                <a:gd name="connsiteY1" fmla="*/ 433387 h 554831"/>
                <a:gd name="connsiteX2" fmla="*/ 121444 w 121444"/>
                <a:gd name="connsiteY2" fmla="*/ 554831 h 554831"/>
                <a:gd name="connsiteX3" fmla="*/ 121444 w 121444"/>
                <a:gd name="connsiteY3" fmla="*/ 245268 h 554831"/>
                <a:gd name="connsiteX4" fmla="*/ 0 w 121444"/>
                <a:gd name="connsiteY4" fmla="*/ 0 h 554831"/>
                <a:gd name="connsiteX0" fmla="*/ 0 w 176213"/>
                <a:gd name="connsiteY0" fmla="*/ 0 h 554831"/>
                <a:gd name="connsiteX1" fmla="*/ 0 w 176213"/>
                <a:gd name="connsiteY1" fmla="*/ 433387 h 554831"/>
                <a:gd name="connsiteX2" fmla="*/ 121444 w 176213"/>
                <a:gd name="connsiteY2" fmla="*/ 554831 h 554831"/>
                <a:gd name="connsiteX3" fmla="*/ 176213 w 176213"/>
                <a:gd name="connsiteY3" fmla="*/ 233362 h 554831"/>
                <a:gd name="connsiteX4" fmla="*/ 0 w 176213"/>
                <a:gd name="connsiteY4" fmla="*/ 0 h 554831"/>
                <a:gd name="connsiteX0" fmla="*/ 0 w 176848"/>
                <a:gd name="connsiteY0" fmla="*/ 0 h 554831"/>
                <a:gd name="connsiteX1" fmla="*/ 0 w 176848"/>
                <a:gd name="connsiteY1" fmla="*/ 433387 h 554831"/>
                <a:gd name="connsiteX2" fmla="*/ 121444 w 176848"/>
                <a:gd name="connsiteY2" fmla="*/ 554831 h 554831"/>
                <a:gd name="connsiteX3" fmla="*/ 176213 w 176848"/>
                <a:gd name="connsiteY3" fmla="*/ 233362 h 554831"/>
                <a:gd name="connsiteX4" fmla="*/ 0 w 176848"/>
                <a:gd name="connsiteY4" fmla="*/ 0 h 554831"/>
                <a:gd name="connsiteX0" fmla="*/ 0 w 177316"/>
                <a:gd name="connsiteY0" fmla="*/ 0 h 554831"/>
                <a:gd name="connsiteX1" fmla="*/ 0 w 177316"/>
                <a:gd name="connsiteY1" fmla="*/ 433387 h 554831"/>
                <a:gd name="connsiteX2" fmla="*/ 121444 w 177316"/>
                <a:gd name="connsiteY2" fmla="*/ 554831 h 554831"/>
                <a:gd name="connsiteX3" fmla="*/ 176213 w 177316"/>
                <a:gd name="connsiteY3" fmla="*/ 233362 h 554831"/>
                <a:gd name="connsiteX4" fmla="*/ 0 w 177316"/>
                <a:gd name="connsiteY4" fmla="*/ 0 h 554831"/>
                <a:gd name="connsiteX0" fmla="*/ 0 w 183937"/>
                <a:gd name="connsiteY0" fmla="*/ 0 h 554831"/>
                <a:gd name="connsiteX1" fmla="*/ 0 w 183937"/>
                <a:gd name="connsiteY1" fmla="*/ 433387 h 554831"/>
                <a:gd name="connsiteX2" fmla="*/ 130969 w 183937"/>
                <a:gd name="connsiteY2" fmla="*/ 554831 h 554831"/>
                <a:gd name="connsiteX3" fmla="*/ 176213 w 183937"/>
                <a:gd name="connsiteY3" fmla="*/ 233362 h 554831"/>
                <a:gd name="connsiteX4" fmla="*/ 0 w 183937"/>
                <a:gd name="connsiteY4" fmla="*/ 0 h 554831"/>
                <a:gd name="connsiteX0" fmla="*/ 0 w 183058"/>
                <a:gd name="connsiteY0" fmla="*/ 0 h 554831"/>
                <a:gd name="connsiteX1" fmla="*/ 0 w 183058"/>
                <a:gd name="connsiteY1" fmla="*/ 433387 h 554831"/>
                <a:gd name="connsiteX2" fmla="*/ 130969 w 183058"/>
                <a:gd name="connsiteY2" fmla="*/ 554831 h 554831"/>
                <a:gd name="connsiteX3" fmla="*/ 176213 w 183058"/>
                <a:gd name="connsiteY3" fmla="*/ 233362 h 554831"/>
                <a:gd name="connsiteX4" fmla="*/ 0 w 183058"/>
                <a:gd name="connsiteY4" fmla="*/ 0 h 554831"/>
                <a:gd name="connsiteX0" fmla="*/ 0 w 178568"/>
                <a:gd name="connsiteY0" fmla="*/ 0 h 554831"/>
                <a:gd name="connsiteX1" fmla="*/ 0 w 178568"/>
                <a:gd name="connsiteY1" fmla="*/ 433387 h 554831"/>
                <a:gd name="connsiteX2" fmla="*/ 130969 w 178568"/>
                <a:gd name="connsiteY2" fmla="*/ 554831 h 554831"/>
                <a:gd name="connsiteX3" fmla="*/ 176213 w 178568"/>
                <a:gd name="connsiteY3" fmla="*/ 233362 h 554831"/>
                <a:gd name="connsiteX4" fmla="*/ 0 w 178568"/>
                <a:gd name="connsiteY4" fmla="*/ 0 h 554831"/>
                <a:gd name="connsiteX0" fmla="*/ 0 w 178568"/>
                <a:gd name="connsiteY0" fmla="*/ 0 h 554831"/>
                <a:gd name="connsiteX1" fmla="*/ 0 w 178568"/>
                <a:gd name="connsiteY1" fmla="*/ 433387 h 554831"/>
                <a:gd name="connsiteX2" fmla="*/ 130969 w 178568"/>
                <a:gd name="connsiteY2" fmla="*/ 554831 h 554831"/>
                <a:gd name="connsiteX3" fmla="*/ 176213 w 178568"/>
                <a:gd name="connsiteY3" fmla="*/ 233362 h 554831"/>
                <a:gd name="connsiteX4" fmla="*/ 0 w 178568"/>
                <a:gd name="connsiteY4" fmla="*/ 0 h 55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568" h="554831">
                  <a:moveTo>
                    <a:pt x="0" y="0"/>
                  </a:moveTo>
                  <a:lnTo>
                    <a:pt x="0" y="433387"/>
                  </a:lnTo>
                  <a:lnTo>
                    <a:pt x="130969" y="554831"/>
                  </a:lnTo>
                  <a:cubicBezTo>
                    <a:pt x="163512" y="426244"/>
                    <a:pt x="186135" y="290116"/>
                    <a:pt x="176213" y="233362"/>
                  </a:cubicBezTo>
                  <a:cubicBezTo>
                    <a:pt x="166291" y="176608"/>
                    <a:pt x="75407" y="77787"/>
                    <a:pt x="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67EB039-373C-4B8A-BBB9-B80DA285FEE3}"/>
                </a:ext>
              </a:extLst>
            </p:cNvPr>
            <p:cNvSpPr/>
            <p:nvPr/>
          </p:nvSpPr>
          <p:spPr bwMode="auto">
            <a:xfrm flipH="1">
              <a:off x="5879160" y="3271838"/>
              <a:ext cx="178568" cy="554831"/>
            </a:xfrm>
            <a:custGeom>
              <a:avLst/>
              <a:gdLst>
                <a:gd name="connsiteX0" fmla="*/ 0 w 121444"/>
                <a:gd name="connsiteY0" fmla="*/ 0 h 554831"/>
                <a:gd name="connsiteX1" fmla="*/ 0 w 121444"/>
                <a:gd name="connsiteY1" fmla="*/ 433387 h 554831"/>
                <a:gd name="connsiteX2" fmla="*/ 121444 w 121444"/>
                <a:gd name="connsiteY2" fmla="*/ 554831 h 554831"/>
                <a:gd name="connsiteX3" fmla="*/ 121444 w 121444"/>
                <a:gd name="connsiteY3" fmla="*/ 245268 h 554831"/>
                <a:gd name="connsiteX4" fmla="*/ 0 w 121444"/>
                <a:gd name="connsiteY4" fmla="*/ 0 h 554831"/>
                <a:gd name="connsiteX0" fmla="*/ 0 w 176213"/>
                <a:gd name="connsiteY0" fmla="*/ 0 h 554831"/>
                <a:gd name="connsiteX1" fmla="*/ 0 w 176213"/>
                <a:gd name="connsiteY1" fmla="*/ 433387 h 554831"/>
                <a:gd name="connsiteX2" fmla="*/ 121444 w 176213"/>
                <a:gd name="connsiteY2" fmla="*/ 554831 h 554831"/>
                <a:gd name="connsiteX3" fmla="*/ 176213 w 176213"/>
                <a:gd name="connsiteY3" fmla="*/ 233362 h 554831"/>
                <a:gd name="connsiteX4" fmla="*/ 0 w 176213"/>
                <a:gd name="connsiteY4" fmla="*/ 0 h 554831"/>
                <a:gd name="connsiteX0" fmla="*/ 0 w 176848"/>
                <a:gd name="connsiteY0" fmla="*/ 0 h 554831"/>
                <a:gd name="connsiteX1" fmla="*/ 0 w 176848"/>
                <a:gd name="connsiteY1" fmla="*/ 433387 h 554831"/>
                <a:gd name="connsiteX2" fmla="*/ 121444 w 176848"/>
                <a:gd name="connsiteY2" fmla="*/ 554831 h 554831"/>
                <a:gd name="connsiteX3" fmla="*/ 176213 w 176848"/>
                <a:gd name="connsiteY3" fmla="*/ 233362 h 554831"/>
                <a:gd name="connsiteX4" fmla="*/ 0 w 176848"/>
                <a:gd name="connsiteY4" fmla="*/ 0 h 554831"/>
                <a:gd name="connsiteX0" fmla="*/ 0 w 177316"/>
                <a:gd name="connsiteY0" fmla="*/ 0 h 554831"/>
                <a:gd name="connsiteX1" fmla="*/ 0 w 177316"/>
                <a:gd name="connsiteY1" fmla="*/ 433387 h 554831"/>
                <a:gd name="connsiteX2" fmla="*/ 121444 w 177316"/>
                <a:gd name="connsiteY2" fmla="*/ 554831 h 554831"/>
                <a:gd name="connsiteX3" fmla="*/ 176213 w 177316"/>
                <a:gd name="connsiteY3" fmla="*/ 233362 h 554831"/>
                <a:gd name="connsiteX4" fmla="*/ 0 w 177316"/>
                <a:gd name="connsiteY4" fmla="*/ 0 h 554831"/>
                <a:gd name="connsiteX0" fmla="*/ 0 w 183937"/>
                <a:gd name="connsiteY0" fmla="*/ 0 h 554831"/>
                <a:gd name="connsiteX1" fmla="*/ 0 w 183937"/>
                <a:gd name="connsiteY1" fmla="*/ 433387 h 554831"/>
                <a:gd name="connsiteX2" fmla="*/ 130969 w 183937"/>
                <a:gd name="connsiteY2" fmla="*/ 554831 h 554831"/>
                <a:gd name="connsiteX3" fmla="*/ 176213 w 183937"/>
                <a:gd name="connsiteY3" fmla="*/ 233362 h 554831"/>
                <a:gd name="connsiteX4" fmla="*/ 0 w 183937"/>
                <a:gd name="connsiteY4" fmla="*/ 0 h 554831"/>
                <a:gd name="connsiteX0" fmla="*/ 0 w 183058"/>
                <a:gd name="connsiteY0" fmla="*/ 0 h 554831"/>
                <a:gd name="connsiteX1" fmla="*/ 0 w 183058"/>
                <a:gd name="connsiteY1" fmla="*/ 433387 h 554831"/>
                <a:gd name="connsiteX2" fmla="*/ 130969 w 183058"/>
                <a:gd name="connsiteY2" fmla="*/ 554831 h 554831"/>
                <a:gd name="connsiteX3" fmla="*/ 176213 w 183058"/>
                <a:gd name="connsiteY3" fmla="*/ 233362 h 554831"/>
                <a:gd name="connsiteX4" fmla="*/ 0 w 183058"/>
                <a:gd name="connsiteY4" fmla="*/ 0 h 554831"/>
                <a:gd name="connsiteX0" fmla="*/ 0 w 178568"/>
                <a:gd name="connsiteY0" fmla="*/ 0 h 554831"/>
                <a:gd name="connsiteX1" fmla="*/ 0 w 178568"/>
                <a:gd name="connsiteY1" fmla="*/ 433387 h 554831"/>
                <a:gd name="connsiteX2" fmla="*/ 130969 w 178568"/>
                <a:gd name="connsiteY2" fmla="*/ 554831 h 554831"/>
                <a:gd name="connsiteX3" fmla="*/ 176213 w 178568"/>
                <a:gd name="connsiteY3" fmla="*/ 233362 h 554831"/>
                <a:gd name="connsiteX4" fmla="*/ 0 w 178568"/>
                <a:gd name="connsiteY4" fmla="*/ 0 h 554831"/>
                <a:gd name="connsiteX0" fmla="*/ 0 w 178568"/>
                <a:gd name="connsiteY0" fmla="*/ 0 h 554831"/>
                <a:gd name="connsiteX1" fmla="*/ 0 w 178568"/>
                <a:gd name="connsiteY1" fmla="*/ 433387 h 554831"/>
                <a:gd name="connsiteX2" fmla="*/ 130969 w 178568"/>
                <a:gd name="connsiteY2" fmla="*/ 554831 h 554831"/>
                <a:gd name="connsiteX3" fmla="*/ 176213 w 178568"/>
                <a:gd name="connsiteY3" fmla="*/ 233362 h 554831"/>
                <a:gd name="connsiteX4" fmla="*/ 0 w 178568"/>
                <a:gd name="connsiteY4" fmla="*/ 0 h 55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568" h="554831">
                  <a:moveTo>
                    <a:pt x="0" y="0"/>
                  </a:moveTo>
                  <a:lnTo>
                    <a:pt x="0" y="433387"/>
                  </a:lnTo>
                  <a:lnTo>
                    <a:pt x="130969" y="554831"/>
                  </a:lnTo>
                  <a:cubicBezTo>
                    <a:pt x="163512" y="426244"/>
                    <a:pt x="186135" y="290116"/>
                    <a:pt x="176213" y="233362"/>
                  </a:cubicBezTo>
                  <a:cubicBezTo>
                    <a:pt x="166291" y="176608"/>
                    <a:pt x="75407" y="77787"/>
                    <a:pt x="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14947E38-F0C8-4F68-AC15-BAB64784F609}"/>
                </a:ext>
              </a:extLst>
            </p:cNvPr>
            <p:cNvSpPr/>
            <p:nvPr/>
          </p:nvSpPr>
          <p:spPr bwMode="auto">
            <a:xfrm>
              <a:off x="4933798" y="2184747"/>
              <a:ext cx="161209" cy="288627"/>
            </a:xfrm>
            <a:prstGeom prst="ellipse">
              <a:avLst/>
            </a:pr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8C22639A-0BDC-427A-9A13-FAAC9A3DE318}"/>
                </a:ext>
              </a:extLst>
            </p:cNvPr>
            <p:cNvSpPr/>
            <p:nvPr/>
          </p:nvSpPr>
          <p:spPr bwMode="auto">
            <a:xfrm>
              <a:off x="5852567" y="2184747"/>
              <a:ext cx="161209" cy="288627"/>
            </a:xfrm>
            <a:prstGeom prst="ellipse">
              <a:avLst/>
            </a:pr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37F41E57-3E62-4162-85B3-CDA8338DA4C4}"/>
                </a:ext>
              </a:extLst>
            </p:cNvPr>
            <p:cNvSpPr/>
            <p:nvPr/>
          </p:nvSpPr>
          <p:spPr bwMode="auto">
            <a:xfrm>
              <a:off x="5172758" y="2258871"/>
              <a:ext cx="600078" cy="855095"/>
            </a:xfrm>
            <a:prstGeom prst="roundRect">
              <a:avLst>
                <a:gd name="adj" fmla="val 8851"/>
              </a:avLst>
            </a:prstGeom>
            <a:solidFill>
              <a:srgbClr val="C0000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558CDC71-E575-48EB-B5DB-65DE224501CC}"/>
                </a:ext>
              </a:extLst>
            </p:cNvPr>
            <p:cNvSpPr/>
            <p:nvPr/>
          </p:nvSpPr>
          <p:spPr bwMode="auto">
            <a:xfrm rot="10800000">
              <a:off x="4888598" y="2891005"/>
              <a:ext cx="1170378" cy="518032"/>
            </a:xfrm>
            <a:custGeom>
              <a:avLst/>
              <a:gdLst>
                <a:gd name="connsiteX0" fmla="*/ 585189 w 1170378"/>
                <a:gd name="connsiteY0" fmla="*/ 518032 h 518032"/>
                <a:gd name="connsiteX1" fmla="*/ 25366 w 1170378"/>
                <a:gd name="connsiteY1" fmla="*/ 304679 h 518032"/>
                <a:gd name="connsiteX2" fmla="*/ 0 w 1170378"/>
                <a:gd name="connsiteY2" fmla="*/ 257694 h 518032"/>
                <a:gd name="connsiteX3" fmla="*/ 188636 w 1170378"/>
                <a:gd name="connsiteY3" fmla="*/ 0 h 518032"/>
                <a:gd name="connsiteX4" fmla="*/ 347053 w 1170378"/>
                <a:gd name="connsiteY4" fmla="*/ 33221 h 518032"/>
                <a:gd name="connsiteX5" fmla="*/ 585189 w 1170378"/>
                <a:gd name="connsiteY5" fmla="*/ 48926 h 518032"/>
                <a:gd name="connsiteX6" fmla="*/ 823324 w 1170378"/>
                <a:gd name="connsiteY6" fmla="*/ 33221 h 518032"/>
                <a:gd name="connsiteX7" fmla="*/ 981741 w 1170378"/>
                <a:gd name="connsiteY7" fmla="*/ 0 h 518032"/>
                <a:gd name="connsiteX8" fmla="*/ 1170378 w 1170378"/>
                <a:gd name="connsiteY8" fmla="*/ 257694 h 518032"/>
                <a:gd name="connsiteX9" fmla="*/ 1145011 w 1170378"/>
                <a:gd name="connsiteY9" fmla="*/ 304679 h 518032"/>
                <a:gd name="connsiteX10" fmla="*/ 585189 w 1170378"/>
                <a:gd name="connsiteY10" fmla="*/ 518032 h 518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70378" h="518032">
                  <a:moveTo>
                    <a:pt x="585189" y="518032"/>
                  </a:moveTo>
                  <a:cubicBezTo>
                    <a:pt x="333526" y="518032"/>
                    <a:pt x="117600" y="430058"/>
                    <a:pt x="25366" y="304679"/>
                  </a:cubicBezTo>
                  <a:lnTo>
                    <a:pt x="0" y="257694"/>
                  </a:lnTo>
                  <a:lnTo>
                    <a:pt x="188636" y="0"/>
                  </a:lnTo>
                  <a:lnTo>
                    <a:pt x="347053" y="33221"/>
                  </a:lnTo>
                  <a:cubicBezTo>
                    <a:pt x="422280" y="43428"/>
                    <a:pt x="502262" y="48926"/>
                    <a:pt x="585189" y="48926"/>
                  </a:cubicBezTo>
                  <a:cubicBezTo>
                    <a:pt x="668115" y="48926"/>
                    <a:pt x="748097" y="43428"/>
                    <a:pt x="823324" y="33221"/>
                  </a:cubicBezTo>
                  <a:lnTo>
                    <a:pt x="981741" y="0"/>
                  </a:lnTo>
                  <a:lnTo>
                    <a:pt x="1170378" y="257694"/>
                  </a:lnTo>
                  <a:lnTo>
                    <a:pt x="1145011" y="304679"/>
                  </a:lnTo>
                  <a:cubicBezTo>
                    <a:pt x="1052777" y="430058"/>
                    <a:pt x="836852" y="518032"/>
                    <a:pt x="585189" y="518032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四角形: 上の 2 つの角を丸める 21">
              <a:extLst>
                <a:ext uri="{FF2B5EF4-FFF2-40B4-BE49-F238E27FC236}">
                  <a16:creationId xmlns:a16="http://schemas.microsoft.com/office/drawing/2014/main" id="{E2B0911E-1C06-4A6B-8787-9B3201C2F1B8}"/>
                </a:ext>
              </a:extLst>
            </p:cNvPr>
            <p:cNvSpPr/>
            <p:nvPr/>
          </p:nvSpPr>
          <p:spPr bwMode="auto">
            <a:xfrm rot="20700000">
              <a:off x="4727975" y="3136106"/>
              <a:ext cx="178568" cy="6715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四角形: 上の 2 つの角を丸める 22">
              <a:extLst>
                <a:ext uri="{FF2B5EF4-FFF2-40B4-BE49-F238E27FC236}">
                  <a16:creationId xmlns:a16="http://schemas.microsoft.com/office/drawing/2014/main" id="{5D97BC2A-7E25-4E40-8CD1-604D63038D26}"/>
                </a:ext>
              </a:extLst>
            </p:cNvPr>
            <p:cNvSpPr/>
            <p:nvPr/>
          </p:nvSpPr>
          <p:spPr bwMode="auto">
            <a:xfrm rot="900000" flipH="1">
              <a:off x="6044806" y="3136104"/>
              <a:ext cx="178568" cy="6715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34D16FFF-502D-489B-A3BA-D5B1C9C0E539}"/>
              </a:ext>
            </a:extLst>
          </p:cNvPr>
          <p:cNvGrpSpPr/>
          <p:nvPr/>
        </p:nvGrpSpPr>
        <p:grpSpPr>
          <a:xfrm>
            <a:off x="2673730" y="851790"/>
            <a:ext cx="830264" cy="1575153"/>
            <a:chOff x="2673730" y="851790"/>
            <a:chExt cx="830264" cy="1575153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11D23562-F443-42E6-966E-7C96F0972EA3}"/>
                </a:ext>
              </a:extLst>
            </p:cNvPr>
            <p:cNvGrpSpPr/>
            <p:nvPr/>
          </p:nvGrpSpPr>
          <p:grpSpPr>
            <a:xfrm>
              <a:off x="2688316" y="851790"/>
              <a:ext cx="801350" cy="1575153"/>
              <a:chOff x="7181324" y="2190053"/>
              <a:chExt cx="1362236" cy="2677643"/>
            </a:xfrm>
          </p:grpSpPr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FBF9A41B-0E54-44B9-858F-4E1C00A6B774}"/>
                  </a:ext>
                </a:extLst>
              </p:cNvPr>
              <p:cNvSpPr/>
              <p:nvPr/>
            </p:nvSpPr>
            <p:spPr bwMode="auto">
              <a:xfrm>
                <a:off x="7181324" y="3862953"/>
                <a:ext cx="1362236" cy="765511"/>
              </a:xfrm>
              <a:prstGeom prst="roundRect">
                <a:avLst>
                  <a:gd name="adj" fmla="val 2287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8EE065BF-C58A-4F1D-BE64-1D816E7CD3AC}"/>
                  </a:ext>
                </a:extLst>
              </p:cNvPr>
              <p:cNvSpPr/>
              <p:nvPr/>
            </p:nvSpPr>
            <p:spPr bwMode="auto">
              <a:xfrm>
                <a:off x="7181324" y="2673350"/>
                <a:ext cx="1362236" cy="685114"/>
              </a:xfrm>
              <a:prstGeom prst="roundRect">
                <a:avLst>
                  <a:gd name="adj" fmla="val 2287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F7D28DAA-08C3-4F73-9F41-A5054A34AA50}"/>
                  </a:ext>
                </a:extLst>
              </p:cNvPr>
              <p:cNvSpPr/>
              <p:nvPr/>
            </p:nvSpPr>
            <p:spPr bwMode="auto">
              <a:xfrm>
                <a:off x="7236169" y="4598606"/>
                <a:ext cx="1252546" cy="269090"/>
              </a:xfrm>
              <a:custGeom>
                <a:avLst/>
                <a:gdLst>
                  <a:gd name="connsiteX0" fmla="*/ 0 w 1252546"/>
                  <a:gd name="connsiteY0" fmla="*/ 0 h 269090"/>
                  <a:gd name="connsiteX1" fmla="*/ 161140 w 1252546"/>
                  <a:gd name="connsiteY1" fmla="*/ 161140 h 269090"/>
                  <a:gd name="connsiteX2" fmla="*/ 1091406 w 1252546"/>
                  <a:gd name="connsiteY2" fmla="*/ 161140 h 269090"/>
                  <a:gd name="connsiteX3" fmla="*/ 1252546 w 1252546"/>
                  <a:gd name="connsiteY3" fmla="*/ 0 h 269090"/>
                  <a:gd name="connsiteX4" fmla="*/ 1252546 w 1252546"/>
                  <a:gd name="connsiteY4" fmla="*/ 107950 h 269090"/>
                  <a:gd name="connsiteX5" fmla="*/ 1091406 w 1252546"/>
                  <a:gd name="connsiteY5" fmla="*/ 269090 h 269090"/>
                  <a:gd name="connsiteX6" fmla="*/ 161140 w 1252546"/>
                  <a:gd name="connsiteY6" fmla="*/ 269090 h 269090"/>
                  <a:gd name="connsiteX7" fmla="*/ 0 w 1252546"/>
                  <a:gd name="connsiteY7" fmla="*/ 107950 h 269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2546" h="269090">
                    <a:moveTo>
                      <a:pt x="0" y="0"/>
                    </a:moveTo>
                    <a:cubicBezTo>
                      <a:pt x="0" y="88995"/>
                      <a:pt x="72145" y="161140"/>
                      <a:pt x="161140" y="161140"/>
                    </a:cubicBezTo>
                    <a:lnTo>
                      <a:pt x="1091406" y="161140"/>
                    </a:lnTo>
                    <a:cubicBezTo>
                      <a:pt x="1180401" y="161140"/>
                      <a:pt x="1252546" y="88995"/>
                      <a:pt x="1252546" y="0"/>
                    </a:cubicBezTo>
                    <a:lnTo>
                      <a:pt x="1252546" y="107950"/>
                    </a:lnTo>
                    <a:cubicBezTo>
                      <a:pt x="1252546" y="196945"/>
                      <a:pt x="1180401" y="269090"/>
                      <a:pt x="1091406" y="269090"/>
                    </a:cubicBezTo>
                    <a:lnTo>
                      <a:pt x="161140" y="269090"/>
                    </a:lnTo>
                    <a:cubicBezTo>
                      <a:pt x="72145" y="269090"/>
                      <a:pt x="0" y="196945"/>
                      <a:pt x="0" y="10795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BE29DC85-C97E-4EAA-AE87-998C627F23C2}"/>
                  </a:ext>
                </a:extLst>
              </p:cNvPr>
              <p:cNvSpPr/>
              <p:nvPr/>
            </p:nvSpPr>
            <p:spPr bwMode="auto">
              <a:xfrm>
                <a:off x="7236169" y="2190053"/>
                <a:ext cx="1252546" cy="432758"/>
              </a:xfrm>
              <a:custGeom>
                <a:avLst/>
                <a:gdLst>
                  <a:gd name="connsiteX0" fmla="*/ 432604 w 1252546"/>
                  <a:gd name="connsiteY0" fmla="*/ 0 h 493804"/>
                  <a:gd name="connsiteX1" fmla="*/ 819942 w 1252546"/>
                  <a:gd name="connsiteY1" fmla="*/ 0 h 493804"/>
                  <a:gd name="connsiteX2" fmla="*/ 1252546 w 1252546"/>
                  <a:gd name="connsiteY2" fmla="*/ 432604 h 493804"/>
                  <a:gd name="connsiteX3" fmla="*/ 1252546 w 1252546"/>
                  <a:gd name="connsiteY3" fmla="*/ 493804 h 493804"/>
                  <a:gd name="connsiteX4" fmla="*/ 1231562 w 1252546"/>
                  <a:gd name="connsiteY4" fmla="*/ 455144 h 493804"/>
                  <a:gd name="connsiteX5" fmla="*/ 838488 w 1252546"/>
                  <a:gd name="connsiteY5" fmla="*/ 246148 h 493804"/>
                  <a:gd name="connsiteX6" fmla="*/ 414058 w 1252546"/>
                  <a:gd name="connsiteY6" fmla="*/ 246148 h 493804"/>
                  <a:gd name="connsiteX7" fmla="*/ 20984 w 1252546"/>
                  <a:gd name="connsiteY7" fmla="*/ 455144 h 493804"/>
                  <a:gd name="connsiteX8" fmla="*/ 0 w 1252546"/>
                  <a:gd name="connsiteY8" fmla="*/ 493804 h 493804"/>
                  <a:gd name="connsiteX9" fmla="*/ 0 w 1252546"/>
                  <a:gd name="connsiteY9" fmla="*/ 432604 h 493804"/>
                  <a:gd name="connsiteX10" fmla="*/ 432604 w 1252546"/>
                  <a:gd name="connsiteY10" fmla="*/ 0 h 493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52546" h="493804">
                    <a:moveTo>
                      <a:pt x="432604" y="0"/>
                    </a:moveTo>
                    <a:lnTo>
                      <a:pt x="819942" y="0"/>
                    </a:lnTo>
                    <a:cubicBezTo>
                      <a:pt x="1058863" y="0"/>
                      <a:pt x="1252546" y="193683"/>
                      <a:pt x="1252546" y="432604"/>
                    </a:cubicBezTo>
                    <a:lnTo>
                      <a:pt x="1252546" y="493804"/>
                    </a:lnTo>
                    <a:lnTo>
                      <a:pt x="1231562" y="455144"/>
                    </a:lnTo>
                    <a:cubicBezTo>
                      <a:pt x="1146375" y="329051"/>
                      <a:pt x="1002113" y="246148"/>
                      <a:pt x="838488" y="246148"/>
                    </a:cubicBezTo>
                    <a:lnTo>
                      <a:pt x="414058" y="246148"/>
                    </a:lnTo>
                    <a:cubicBezTo>
                      <a:pt x="250433" y="246148"/>
                      <a:pt x="106171" y="329051"/>
                      <a:pt x="20984" y="455144"/>
                    </a:cubicBezTo>
                    <a:lnTo>
                      <a:pt x="0" y="493804"/>
                    </a:lnTo>
                    <a:lnTo>
                      <a:pt x="0" y="432604"/>
                    </a:lnTo>
                    <a:cubicBezTo>
                      <a:pt x="0" y="193683"/>
                      <a:pt x="193683" y="0"/>
                      <a:pt x="43260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6FA51E5F-8551-4B07-A31A-566485D189BD}"/>
                  </a:ext>
                </a:extLst>
              </p:cNvPr>
              <p:cNvSpPr/>
              <p:nvPr/>
            </p:nvSpPr>
            <p:spPr bwMode="auto">
              <a:xfrm>
                <a:off x="7236169" y="2243306"/>
                <a:ext cx="1252546" cy="2567240"/>
              </a:xfrm>
              <a:custGeom>
                <a:avLst/>
                <a:gdLst>
                  <a:gd name="connsiteX0" fmla="*/ 432604 w 1252546"/>
                  <a:gd name="connsiteY0" fmla="*/ 0 h 2567240"/>
                  <a:gd name="connsiteX1" fmla="*/ 819942 w 1252546"/>
                  <a:gd name="connsiteY1" fmla="*/ 0 h 2567240"/>
                  <a:gd name="connsiteX2" fmla="*/ 1252546 w 1252546"/>
                  <a:gd name="connsiteY2" fmla="*/ 432604 h 2567240"/>
                  <a:gd name="connsiteX3" fmla="*/ 1252546 w 1252546"/>
                  <a:gd name="connsiteY3" fmla="*/ 808840 h 2567240"/>
                  <a:gd name="connsiteX4" fmla="*/ 1252546 w 1252546"/>
                  <a:gd name="connsiteY4" fmla="*/ 1486936 h 2567240"/>
                  <a:gd name="connsiteX5" fmla="*/ 1252546 w 1252546"/>
                  <a:gd name="connsiteY5" fmla="*/ 2406100 h 2567240"/>
                  <a:gd name="connsiteX6" fmla="*/ 1091406 w 1252546"/>
                  <a:gd name="connsiteY6" fmla="*/ 2567240 h 2567240"/>
                  <a:gd name="connsiteX7" fmla="*/ 161140 w 1252546"/>
                  <a:gd name="connsiteY7" fmla="*/ 2567240 h 2567240"/>
                  <a:gd name="connsiteX8" fmla="*/ 0 w 1252546"/>
                  <a:gd name="connsiteY8" fmla="*/ 2406100 h 2567240"/>
                  <a:gd name="connsiteX9" fmla="*/ 0 w 1252546"/>
                  <a:gd name="connsiteY9" fmla="*/ 1486936 h 2567240"/>
                  <a:gd name="connsiteX10" fmla="*/ 0 w 1252546"/>
                  <a:gd name="connsiteY10" fmla="*/ 808840 h 2567240"/>
                  <a:gd name="connsiteX11" fmla="*/ 0 w 1252546"/>
                  <a:gd name="connsiteY11" fmla="*/ 432604 h 2567240"/>
                  <a:gd name="connsiteX12" fmla="*/ 432604 w 1252546"/>
                  <a:gd name="connsiteY12" fmla="*/ 0 h 2567240"/>
                  <a:gd name="connsiteX0" fmla="*/ 432604 w 1252546"/>
                  <a:gd name="connsiteY0" fmla="*/ 0 h 2567240"/>
                  <a:gd name="connsiteX1" fmla="*/ 819942 w 1252546"/>
                  <a:gd name="connsiteY1" fmla="*/ 0 h 2567240"/>
                  <a:gd name="connsiteX2" fmla="*/ 1252546 w 1252546"/>
                  <a:gd name="connsiteY2" fmla="*/ 432604 h 2567240"/>
                  <a:gd name="connsiteX3" fmla="*/ 1252546 w 1252546"/>
                  <a:gd name="connsiteY3" fmla="*/ 808840 h 2567240"/>
                  <a:gd name="connsiteX4" fmla="*/ 1252546 w 1252546"/>
                  <a:gd name="connsiteY4" fmla="*/ 1486936 h 2567240"/>
                  <a:gd name="connsiteX5" fmla="*/ 1252546 w 1252546"/>
                  <a:gd name="connsiteY5" fmla="*/ 2406100 h 2567240"/>
                  <a:gd name="connsiteX6" fmla="*/ 1091406 w 1252546"/>
                  <a:gd name="connsiteY6" fmla="*/ 2567240 h 2567240"/>
                  <a:gd name="connsiteX7" fmla="*/ 161140 w 1252546"/>
                  <a:gd name="connsiteY7" fmla="*/ 2567240 h 2567240"/>
                  <a:gd name="connsiteX8" fmla="*/ 0 w 1252546"/>
                  <a:gd name="connsiteY8" fmla="*/ 2406100 h 2567240"/>
                  <a:gd name="connsiteX9" fmla="*/ 0 w 1252546"/>
                  <a:gd name="connsiteY9" fmla="*/ 808840 h 2567240"/>
                  <a:gd name="connsiteX10" fmla="*/ 0 w 1252546"/>
                  <a:gd name="connsiteY10" fmla="*/ 432604 h 2567240"/>
                  <a:gd name="connsiteX11" fmla="*/ 432604 w 1252546"/>
                  <a:gd name="connsiteY11" fmla="*/ 0 h 2567240"/>
                  <a:gd name="connsiteX0" fmla="*/ 432604 w 1252546"/>
                  <a:gd name="connsiteY0" fmla="*/ 0 h 2567240"/>
                  <a:gd name="connsiteX1" fmla="*/ 819942 w 1252546"/>
                  <a:gd name="connsiteY1" fmla="*/ 0 h 2567240"/>
                  <a:gd name="connsiteX2" fmla="*/ 1252546 w 1252546"/>
                  <a:gd name="connsiteY2" fmla="*/ 432604 h 2567240"/>
                  <a:gd name="connsiteX3" fmla="*/ 1252546 w 1252546"/>
                  <a:gd name="connsiteY3" fmla="*/ 808840 h 2567240"/>
                  <a:gd name="connsiteX4" fmla="*/ 1252546 w 1252546"/>
                  <a:gd name="connsiteY4" fmla="*/ 1486936 h 2567240"/>
                  <a:gd name="connsiteX5" fmla="*/ 1252546 w 1252546"/>
                  <a:gd name="connsiteY5" fmla="*/ 2406100 h 2567240"/>
                  <a:gd name="connsiteX6" fmla="*/ 1091406 w 1252546"/>
                  <a:gd name="connsiteY6" fmla="*/ 2567240 h 2567240"/>
                  <a:gd name="connsiteX7" fmla="*/ 161140 w 1252546"/>
                  <a:gd name="connsiteY7" fmla="*/ 2567240 h 2567240"/>
                  <a:gd name="connsiteX8" fmla="*/ 0 w 1252546"/>
                  <a:gd name="connsiteY8" fmla="*/ 2406100 h 2567240"/>
                  <a:gd name="connsiteX9" fmla="*/ 0 w 1252546"/>
                  <a:gd name="connsiteY9" fmla="*/ 432604 h 2567240"/>
                  <a:gd name="connsiteX10" fmla="*/ 432604 w 1252546"/>
                  <a:gd name="connsiteY10" fmla="*/ 0 h 2567240"/>
                  <a:gd name="connsiteX0" fmla="*/ 432604 w 1252546"/>
                  <a:gd name="connsiteY0" fmla="*/ 0 h 2567240"/>
                  <a:gd name="connsiteX1" fmla="*/ 819942 w 1252546"/>
                  <a:gd name="connsiteY1" fmla="*/ 0 h 2567240"/>
                  <a:gd name="connsiteX2" fmla="*/ 1252546 w 1252546"/>
                  <a:gd name="connsiteY2" fmla="*/ 432604 h 2567240"/>
                  <a:gd name="connsiteX3" fmla="*/ 1252546 w 1252546"/>
                  <a:gd name="connsiteY3" fmla="*/ 1486936 h 2567240"/>
                  <a:gd name="connsiteX4" fmla="*/ 1252546 w 1252546"/>
                  <a:gd name="connsiteY4" fmla="*/ 2406100 h 2567240"/>
                  <a:gd name="connsiteX5" fmla="*/ 1091406 w 1252546"/>
                  <a:gd name="connsiteY5" fmla="*/ 2567240 h 2567240"/>
                  <a:gd name="connsiteX6" fmla="*/ 161140 w 1252546"/>
                  <a:gd name="connsiteY6" fmla="*/ 2567240 h 2567240"/>
                  <a:gd name="connsiteX7" fmla="*/ 0 w 1252546"/>
                  <a:gd name="connsiteY7" fmla="*/ 2406100 h 2567240"/>
                  <a:gd name="connsiteX8" fmla="*/ 0 w 1252546"/>
                  <a:gd name="connsiteY8" fmla="*/ 432604 h 2567240"/>
                  <a:gd name="connsiteX9" fmla="*/ 432604 w 1252546"/>
                  <a:gd name="connsiteY9" fmla="*/ 0 h 2567240"/>
                  <a:gd name="connsiteX0" fmla="*/ 432604 w 1252546"/>
                  <a:gd name="connsiteY0" fmla="*/ 0 h 2567240"/>
                  <a:gd name="connsiteX1" fmla="*/ 819942 w 1252546"/>
                  <a:gd name="connsiteY1" fmla="*/ 0 h 2567240"/>
                  <a:gd name="connsiteX2" fmla="*/ 1252546 w 1252546"/>
                  <a:gd name="connsiteY2" fmla="*/ 432604 h 2567240"/>
                  <a:gd name="connsiteX3" fmla="*/ 1252546 w 1252546"/>
                  <a:gd name="connsiteY3" fmla="*/ 2406100 h 2567240"/>
                  <a:gd name="connsiteX4" fmla="*/ 1091406 w 1252546"/>
                  <a:gd name="connsiteY4" fmla="*/ 2567240 h 2567240"/>
                  <a:gd name="connsiteX5" fmla="*/ 161140 w 1252546"/>
                  <a:gd name="connsiteY5" fmla="*/ 2567240 h 2567240"/>
                  <a:gd name="connsiteX6" fmla="*/ 0 w 1252546"/>
                  <a:gd name="connsiteY6" fmla="*/ 2406100 h 2567240"/>
                  <a:gd name="connsiteX7" fmla="*/ 0 w 1252546"/>
                  <a:gd name="connsiteY7" fmla="*/ 432604 h 2567240"/>
                  <a:gd name="connsiteX8" fmla="*/ 432604 w 1252546"/>
                  <a:gd name="connsiteY8" fmla="*/ 0 h 2567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2546" h="2567240">
                    <a:moveTo>
                      <a:pt x="432604" y="0"/>
                    </a:moveTo>
                    <a:lnTo>
                      <a:pt x="819942" y="0"/>
                    </a:lnTo>
                    <a:cubicBezTo>
                      <a:pt x="1058863" y="0"/>
                      <a:pt x="1252546" y="193683"/>
                      <a:pt x="1252546" y="432604"/>
                    </a:cubicBezTo>
                    <a:lnTo>
                      <a:pt x="1252546" y="2406100"/>
                    </a:lnTo>
                    <a:cubicBezTo>
                      <a:pt x="1252546" y="2495095"/>
                      <a:pt x="1180401" y="2567240"/>
                      <a:pt x="1091406" y="2567240"/>
                    </a:cubicBezTo>
                    <a:lnTo>
                      <a:pt x="161140" y="2567240"/>
                    </a:lnTo>
                    <a:cubicBezTo>
                      <a:pt x="72145" y="2567240"/>
                      <a:pt x="0" y="2495095"/>
                      <a:pt x="0" y="2406100"/>
                    </a:cubicBezTo>
                    <a:lnTo>
                      <a:pt x="0" y="432604"/>
                    </a:lnTo>
                    <a:cubicBezTo>
                      <a:pt x="0" y="193683"/>
                      <a:pt x="193683" y="0"/>
                      <a:pt x="43260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2BF31D76-8A6E-43B4-B46D-E19D7EB34399}"/>
                  </a:ext>
                </a:extLst>
              </p:cNvPr>
              <p:cNvSpPr/>
              <p:nvPr/>
            </p:nvSpPr>
            <p:spPr bwMode="auto">
              <a:xfrm>
                <a:off x="7267978" y="4740526"/>
                <a:ext cx="1188928" cy="70020"/>
              </a:xfrm>
              <a:custGeom>
                <a:avLst/>
                <a:gdLst>
                  <a:gd name="connsiteX0" fmla="*/ 1188928 w 1188928"/>
                  <a:gd name="connsiteY0" fmla="*/ 0 h 70020"/>
                  <a:gd name="connsiteX1" fmla="*/ 1173540 w 1188928"/>
                  <a:gd name="connsiteY1" fmla="*/ 22823 h 70020"/>
                  <a:gd name="connsiteX2" fmla="*/ 1059597 w 1188928"/>
                  <a:gd name="connsiteY2" fmla="*/ 70020 h 70020"/>
                  <a:gd name="connsiteX3" fmla="*/ 910822 w 1188928"/>
                  <a:gd name="connsiteY3" fmla="*/ 70020 h 70020"/>
                  <a:gd name="connsiteX4" fmla="*/ 910822 w 1188928"/>
                  <a:gd name="connsiteY4" fmla="*/ 170 h 70020"/>
                  <a:gd name="connsiteX5" fmla="*/ 1187850 w 1188928"/>
                  <a:gd name="connsiteY5" fmla="*/ 170 h 70020"/>
                  <a:gd name="connsiteX6" fmla="*/ 0 w 1188928"/>
                  <a:gd name="connsiteY6" fmla="*/ 0 h 70020"/>
                  <a:gd name="connsiteX7" fmla="*/ 1078 w 1188928"/>
                  <a:gd name="connsiteY7" fmla="*/ 170 h 70020"/>
                  <a:gd name="connsiteX8" fmla="*/ 278106 w 1188928"/>
                  <a:gd name="connsiteY8" fmla="*/ 170 h 70020"/>
                  <a:gd name="connsiteX9" fmla="*/ 278106 w 1188928"/>
                  <a:gd name="connsiteY9" fmla="*/ 70020 h 70020"/>
                  <a:gd name="connsiteX10" fmla="*/ 129331 w 1188928"/>
                  <a:gd name="connsiteY10" fmla="*/ 70020 h 70020"/>
                  <a:gd name="connsiteX11" fmla="*/ 15388 w 1188928"/>
                  <a:gd name="connsiteY11" fmla="*/ 22823 h 7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88928" h="70020">
                    <a:moveTo>
                      <a:pt x="1188928" y="0"/>
                    </a:moveTo>
                    <a:lnTo>
                      <a:pt x="1173540" y="22823"/>
                    </a:lnTo>
                    <a:cubicBezTo>
                      <a:pt x="1144380" y="51984"/>
                      <a:pt x="1104095" y="70020"/>
                      <a:pt x="1059597" y="70020"/>
                    </a:cubicBezTo>
                    <a:lnTo>
                      <a:pt x="910822" y="70020"/>
                    </a:lnTo>
                    <a:lnTo>
                      <a:pt x="910822" y="170"/>
                    </a:lnTo>
                    <a:lnTo>
                      <a:pt x="1187850" y="170"/>
                    </a:lnTo>
                    <a:close/>
                    <a:moveTo>
                      <a:pt x="0" y="0"/>
                    </a:moveTo>
                    <a:lnTo>
                      <a:pt x="1078" y="170"/>
                    </a:lnTo>
                    <a:lnTo>
                      <a:pt x="278106" y="170"/>
                    </a:lnTo>
                    <a:lnTo>
                      <a:pt x="278106" y="70020"/>
                    </a:lnTo>
                    <a:lnTo>
                      <a:pt x="129331" y="70020"/>
                    </a:lnTo>
                    <a:cubicBezTo>
                      <a:pt x="84834" y="70020"/>
                      <a:pt x="44549" y="51984"/>
                      <a:pt x="15388" y="228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711CF60C-9CD7-4918-B8AA-DC739F6B6194}"/>
                  </a:ext>
                </a:extLst>
              </p:cNvPr>
              <p:cNvSpPr/>
              <p:nvPr/>
            </p:nvSpPr>
            <p:spPr bwMode="auto">
              <a:xfrm>
                <a:off x="7374634" y="4740696"/>
                <a:ext cx="975616" cy="69850"/>
              </a:xfrm>
              <a:custGeom>
                <a:avLst/>
                <a:gdLst>
                  <a:gd name="connsiteX0" fmla="*/ 804166 w 975616"/>
                  <a:gd name="connsiteY0" fmla="*/ 0 h 69850"/>
                  <a:gd name="connsiteX1" fmla="*/ 975616 w 975616"/>
                  <a:gd name="connsiteY1" fmla="*/ 0 h 69850"/>
                  <a:gd name="connsiteX2" fmla="*/ 975616 w 975616"/>
                  <a:gd name="connsiteY2" fmla="*/ 65272 h 69850"/>
                  <a:gd name="connsiteX3" fmla="*/ 952941 w 975616"/>
                  <a:gd name="connsiteY3" fmla="*/ 69850 h 69850"/>
                  <a:gd name="connsiteX4" fmla="*/ 804166 w 975616"/>
                  <a:gd name="connsiteY4" fmla="*/ 69850 h 69850"/>
                  <a:gd name="connsiteX5" fmla="*/ 0 w 975616"/>
                  <a:gd name="connsiteY5" fmla="*/ 0 h 69850"/>
                  <a:gd name="connsiteX6" fmla="*/ 171450 w 975616"/>
                  <a:gd name="connsiteY6" fmla="*/ 0 h 69850"/>
                  <a:gd name="connsiteX7" fmla="*/ 171450 w 975616"/>
                  <a:gd name="connsiteY7" fmla="*/ 69850 h 69850"/>
                  <a:gd name="connsiteX8" fmla="*/ 22675 w 975616"/>
                  <a:gd name="connsiteY8" fmla="*/ 69850 h 69850"/>
                  <a:gd name="connsiteX9" fmla="*/ 0 w 975616"/>
                  <a:gd name="connsiteY9" fmla="*/ 65272 h 69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5616" h="69850">
                    <a:moveTo>
                      <a:pt x="804166" y="0"/>
                    </a:moveTo>
                    <a:lnTo>
                      <a:pt x="975616" y="0"/>
                    </a:lnTo>
                    <a:lnTo>
                      <a:pt x="975616" y="65272"/>
                    </a:lnTo>
                    <a:lnTo>
                      <a:pt x="952941" y="69850"/>
                    </a:lnTo>
                    <a:lnTo>
                      <a:pt x="804166" y="69850"/>
                    </a:lnTo>
                    <a:close/>
                    <a:moveTo>
                      <a:pt x="0" y="0"/>
                    </a:moveTo>
                    <a:lnTo>
                      <a:pt x="171450" y="0"/>
                    </a:lnTo>
                    <a:lnTo>
                      <a:pt x="171450" y="69850"/>
                    </a:lnTo>
                    <a:lnTo>
                      <a:pt x="22675" y="69850"/>
                    </a:lnTo>
                    <a:lnTo>
                      <a:pt x="0" y="65272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8C0B5350-2B6D-4CCD-A282-B010E18370AD}"/>
                  </a:ext>
                </a:extLst>
              </p:cNvPr>
              <p:cNvSpPr/>
              <p:nvPr/>
            </p:nvSpPr>
            <p:spPr bwMode="auto">
              <a:xfrm>
                <a:off x="7501759" y="2243306"/>
                <a:ext cx="736605" cy="825655"/>
              </a:xfrm>
              <a:prstGeom prst="roundRect">
                <a:avLst>
                  <a:gd name="adj" fmla="val 17529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03692C8C-6F90-4670-BAD1-E7E2870426B6}"/>
                  </a:ext>
                </a:extLst>
              </p:cNvPr>
              <p:cNvSpPr/>
              <p:nvPr/>
            </p:nvSpPr>
            <p:spPr bwMode="auto">
              <a:xfrm>
                <a:off x="7293260" y="2257776"/>
                <a:ext cx="270030" cy="271125"/>
              </a:xfrm>
              <a:custGeom>
                <a:avLst/>
                <a:gdLst>
                  <a:gd name="connsiteX0" fmla="*/ 270030 w 270030"/>
                  <a:gd name="connsiteY0" fmla="*/ 0 h 271125"/>
                  <a:gd name="connsiteX1" fmla="*/ 270030 w 270030"/>
                  <a:gd name="connsiteY1" fmla="*/ 226119 h 271125"/>
                  <a:gd name="connsiteX2" fmla="*/ 225024 w 270030"/>
                  <a:gd name="connsiteY2" fmla="*/ 271125 h 271125"/>
                  <a:gd name="connsiteX3" fmla="*/ 45006 w 270030"/>
                  <a:gd name="connsiteY3" fmla="*/ 271125 h 271125"/>
                  <a:gd name="connsiteX4" fmla="*/ 0 w 270030"/>
                  <a:gd name="connsiteY4" fmla="*/ 226119 h 271125"/>
                  <a:gd name="connsiteX5" fmla="*/ 0 w 270030"/>
                  <a:gd name="connsiteY5" fmla="*/ 207197 h 271125"/>
                  <a:gd name="connsiteX6" fmla="*/ 16791 w 270030"/>
                  <a:gd name="connsiteY6" fmla="*/ 176262 h 271125"/>
                  <a:gd name="connsiteX7" fmla="*/ 207124 w 270030"/>
                  <a:gd name="connsiteY7" fmla="*/ 19527 h 271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030" h="271125">
                    <a:moveTo>
                      <a:pt x="270030" y="0"/>
                    </a:moveTo>
                    <a:lnTo>
                      <a:pt x="270030" y="226119"/>
                    </a:lnTo>
                    <a:cubicBezTo>
                      <a:pt x="270030" y="250975"/>
                      <a:pt x="249880" y="271125"/>
                      <a:pt x="225024" y="271125"/>
                    </a:cubicBezTo>
                    <a:lnTo>
                      <a:pt x="45006" y="271125"/>
                    </a:lnTo>
                    <a:cubicBezTo>
                      <a:pt x="20150" y="271125"/>
                      <a:pt x="0" y="250975"/>
                      <a:pt x="0" y="226119"/>
                    </a:cubicBezTo>
                    <a:lnTo>
                      <a:pt x="0" y="207197"/>
                    </a:lnTo>
                    <a:lnTo>
                      <a:pt x="16791" y="176262"/>
                    </a:lnTo>
                    <a:cubicBezTo>
                      <a:pt x="63436" y="107218"/>
                      <a:pt x="129490" y="52364"/>
                      <a:pt x="207124" y="19527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4A0BD298-C727-492A-B070-09FB909252F9}"/>
                  </a:ext>
                </a:extLst>
              </p:cNvPr>
              <p:cNvSpPr/>
              <p:nvPr/>
            </p:nvSpPr>
            <p:spPr bwMode="auto">
              <a:xfrm>
                <a:off x="7293260" y="2466908"/>
                <a:ext cx="270030" cy="61993"/>
              </a:xfrm>
              <a:custGeom>
                <a:avLst/>
                <a:gdLst>
                  <a:gd name="connsiteX0" fmla="*/ 0 w 270030"/>
                  <a:gd name="connsiteY0" fmla="*/ 0 h 61993"/>
                  <a:gd name="connsiteX1" fmla="*/ 270030 w 270030"/>
                  <a:gd name="connsiteY1" fmla="*/ 0 h 61993"/>
                  <a:gd name="connsiteX2" fmla="*/ 270030 w 270030"/>
                  <a:gd name="connsiteY2" fmla="*/ 16987 h 61993"/>
                  <a:gd name="connsiteX3" fmla="*/ 225024 w 270030"/>
                  <a:gd name="connsiteY3" fmla="*/ 61993 h 61993"/>
                  <a:gd name="connsiteX4" fmla="*/ 45006 w 270030"/>
                  <a:gd name="connsiteY4" fmla="*/ 61993 h 61993"/>
                  <a:gd name="connsiteX5" fmla="*/ 0 w 270030"/>
                  <a:gd name="connsiteY5" fmla="*/ 16987 h 61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0030" h="61993">
                    <a:moveTo>
                      <a:pt x="0" y="0"/>
                    </a:moveTo>
                    <a:lnTo>
                      <a:pt x="270030" y="0"/>
                    </a:lnTo>
                    <a:lnTo>
                      <a:pt x="270030" y="16987"/>
                    </a:lnTo>
                    <a:cubicBezTo>
                      <a:pt x="270030" y="41843"/>
                      <a:pt x="249880" y="61993"/>
                      <a:pt x="225024" y="61993"/>
                    </a:cubicBezTo>
                    <a:lnTo>
                      <a:pt x="45006" y="61993"/>
                    </a:lnTo>
                    <a:cubicBezTo>
                      <a:pt x="20150" y="61993"/>
                      <a:pt x="0" y="41843"/>
                      <a:pt x="0" y="16987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879A08E4-4C4B-4940-AEAC-57C19F5398BB}"/>
                  </a:ext>
                </a:extLst>
              </p:cNvPr>
              <p:cNvSpPr/>
              <p:nvPr/>
            </p:nvSpPr>
            <p:spPr bwMode="auto">
              <a:xfrm flipH="1">
                <a:off x="8164798" y="2257776"/>
                <a:ext cx="270030" cy="271125"/>
              </a:xfrm>
              <a:custGeom>
                <a:avLst/>
                <a:gdLst>
                  <a:gd name="connsiteX0" fmla="*/ 270030 w 270030"/>
                  <a:gd name="connsiteY0" fmla="*/ 0 h 271125"/>
                  <a:gd name="connsiteX1" fmla="*/ 270030 w 270030"/>
                  <a:gd name="connsiteY1" fmla="*/ 226119 h 271125"/>
                  <a:gd name="connsiteX2" fmla="*/ 225024 w 270030"/>
                  <a:gd name="connsiteY2" fmla="*/ 271125 h 271125"/>
                  <a:gd name="connsiteX3" fmla="*/ 45006 w 270030"/>
                  <a:gd name="connsiteY3" fmla="*/ 271125 h 271125"/>
                  <a:gd name="connsiteX4" fmla="*/ 0 w 270030"/>
                  <a:gd name="connsiteY4" fmla="*/ 226119 h 271125"/>
                  <a:gd name="connsiteX5" fmla="*/ 0 w 270030"/>
                  <a:gd name="connsiteY5" fmla="*/ 207197 h 271125"/>
                  <a:gd name="connsiteX6" fmla="*/ 16791 w 270030"/>
                  <a:gd name="connsiteY6" fmla="*/ 176262 h 271125"/>
                  <a:gd name="connsiteX7" fmla="*/ 207124 w 270030"/>
                  <a:gd name="connsiteY7" fmla="*/ 19527 h 271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030" h="271125">
                    <a:moveTo>
                      <a:pt x="270030" y="0"/>
                    </a:moveTo>
                    <a:lnTo>
                      <a:pt x="270030" y="226119"/>
                    </a:lnTo>
                    <a:cubicBezTo>
                      <a:pt x="270030" y="250975"/>
                      <a:pt x="249880" y="271125"/>
                      <a:pt x="225024" y="271125"/>
                    </a:cubicBezTo>
                    <a:lnTo>
                      <a:pt x="45006" y="271125"/>
                    </a:lnTo>
                    <a:cubicBezTo>
                      <a:pt x="20150" y="271125"/>
                      <a:pt x="0" y="250975"/>
                      <a:pt x="0" y="226119"/>
                    </a:cubicBezTo>
                    <a:lnTo>
                      <a:pt x="0" y="207197"/>
                    </a:lnTo>
                    <a:lnTo>
                      <a:pt x="16791" y="176262"/>
                    </a:lnTo>
                    <a:cubicBezTo>
                      <a:pt x="63436" y="107218"/>
                      <a:pt x="129490" y="52364"/>
                      <a:pt x="207124" y="19527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01E2765B-0036-4C62-9DEA-C565AE205D4E}"/>
                  </a:ext>
                </a:extLst>
              </p:cNvPr>
              <p:cNvSpPr/>
              <p:nvPr/>
            </p:nvSpPr>
            <p:spPr bwMode="auto">
              <a:xfrm flipH="1">
                <a:off x="8164798" y="2466908"/>
                <a:ext cx="270030" cy="61993"/>
              </a:xfrm>
              <a:custGeom>
                <a:avLst/>
                <a:gdLst>
                  <a:gd name="connsiteX0" fmla="*/ 0 w 270030"/>
                  <a:gd name="connsiteY0" fmla="*/ 0 h 61993"/>
                  <a:gd name="connsiteX1" fmla="*/ 270030 w 270030"/>
                  <a:gd name="connsiteY1" fmla="*/ 0 h 61993"/>
                  <a:gd name="connsiteX2" fmla="*/ 270030 w 270030"/>
                  <a:gd name="connsiteY2" fmla="*/ 16987 h 61993"/>
                  <a:gd name="connsiteX3" fmla="*/ 225024 w 270030"/>
                  <a:gd name="connsiteY3" fmla="*/ 61993 h 61993"/>
                  <a:gd name="connsiteX4" fmla="*/ 45006 w 270030"/>
                  <a:gd name="connsiteY4" fmla="*/ 61993 h 61993"/>
                  <a:gd name="connsiteX5" fmla="*/ 0 w 270030"/>
                  <a:gd name="connsiteY5" fmla="*/ 16987 h 61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0030" h="61993">
                    <a:moveTo>
                      <a:pt x="0" y="0"/>
                    </a:moveTo>
                    <a:lnTo>
                      <a:pt x="270030" y="0"/>
                    </a:lnTo>
                    <a:lnTo>
                      <a:pt x="270030" y="16987"/>
                    </a:lnTo>
                    <a:cubicBezTo>
                      <a:pt x="270030" y="41843"/>
                      <a:pt x="249880" y="61993"/>
                      <a:pt x="225024" y="61993"/>
                    </a:cubicBezTo>
                    <a:lnTo>
                      <a:pt x="45006" y="61993"/>
                    </a:lnTo>
                    <a:cubicBezTo>
                      <a:pt x="20150" y="61993"/>
                      <a:pt x="0" y="41843"/>
                      <a:pt x="0" y="16987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8B811F40-4925-424E-8EFF-2FE348C1ED0F}"/>
                  </a:ext>
                </a:extLst>
              </p:cNvPr>
              <p:cNvSpPr/>
              <p:nvPr/>
            </p:nvSpPr>
            <p:spPr bwMode="auto">
              <a:xfrm>
                <a:off x="7328590" y="3985642"/>
                <a:ext cx="1067704" cy="621653"/>
              </a:xfrm>
              <a:custGeom>
                <a:avLst/>
                <a:gdLst>
                  <a:gd name="connsiteX0" fmla="*/ 103726 w 1136965"/>
                  <a:gd name="connsiteY0" fmla="*/ 0 h 621653"/>
                  <a:gd name="connsiteX1" fmla="*/ 277378 w 1136965"/>
                  <a:gd name="connsiteY1" fmla="*/ 9864 h 621653"/>
                  <a:gd name="connsiteX2" fmla="*/ 589082 w 1136965"/>
                  <a:gd name="connsiteY2" fmla="*/ 15677 h 621653"/>
                  <a:gd name="connsiteX3" fmla="*/ 900787 w 1136965"/>
                  <a:gd name="connsiteY3" fmla="*/ 9864 h 621653"/>
                  <a:gd name="connsiteX4" fmla="*/ 1032022 w 1136965"/>
                  <a:gd name="connsiteY4" fmla="*/ 2409 h 621653"/>
                  <a:gd name="connsiteX5" fmla="*/ 1136965 w 1136965"/>
                  <a:gd name="connsiteY5" fmla="*/ 569166 h 621653"/>
                  <a:gd name="connsiteX6" fmla="*/ 1078053 w 1136965"/>
                  <a:gd name="connsiteY6" fmla="*/ 582007 h 621653"/>
                  <a:gd name="connsiteX7" fmla="*/ 589082 w 1136965"/>
                  <a:gd name="connsiteY7" fmla="*/ 621653 h 621653"/>
                  <a:gd name="connsiteX8" fmla="*/ 100111 w 1136965"/>
                  <a:gd name="connsiteY8" fmla="*/ 582007 h 621653"/>
                  <a:gd name="connsiteX9" fmla="*/ 0 w 1136965"/>
                  <a:gd name="connsiteY9" fmla="*/ 560185 h 62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36965" h="621653">
                    <a:moveTo>
                      <a:pt x="103726" y="0"/>
                    </a:moveTo>
                    <a:lnTo>
                      <a:pt x="277378" y="9864"/>
                    </a:lnTo>
                    <a:cubicBezTo>
                      <a:pt x="379013" y="13692"/>
                      <a:pt x="483107" y="15677"/>
                      <a:pt x="589082" y="15677"/>
                    </a:cubicBezTo>
                    <a:cubicBezTo>
                      <a:pt x="695058" y="15677"/>
                      <a:pt x="799152" y="13692"/>
                      <a:pt x="900787" y="9864"/>
                    </a:cubicBezTo>
                    <a:lnTo>
                      <a:pt x="1032022" y="2409"/>
                    </a:lnTo>
                    <a:lnTo>
                      <a:pt x="1136965" y="569166"/>
                    </a:lnTo>
                    <a:lnTo>
                      <a:pt x="1078053" y="582007"/>
                    </a:lnTo>
                    <a:cubicBezTo>
                      <a:pt x="927763" y="607536"/>
                      <a:pt x="762528" y="621653"/>
                      <a:pt x="589082" y="621653"/>
                    </a:cubicBezTo>
                    <a:cubicBezTo>
                      <a:pt x="415637" y="621653"/>
                      <a:pt x="250401" y="607536"/>
                      <a:pt x="100111" y="582007"/>
                    </a:cubicBezTo>
                    <a:lnTo>
                      <a:pt x="0" y="560185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E7CFDA10-15BB-4080-8D8A-F33261F1C049}"/>
                  </a:ext>
                </a:extLst>
              </p:cNvPr>
              <p:cNvSpPr/>
              <p:nvPr/>
            </p:nvSpPr>
            <p:spPr bwMode="auto">
              <a:xfrm rot="5400000">
                <a:off x="7009892" y="4051537"/>
                <a:ext cx="633345" cy="58038"/>
              </a:xfrm>
              <a:custGeom>
                <a:avLst/>
                <a:gdLst>
                  <a:gd name="connsiteX0" fmla="*/ 0 w 633345"/>
                  <a:gd name="connsiteY0" fmla="*/ 0 h 58038"/>
                  <a:gd name="connsiteX1" fmla="*/ 357436 w 633345"/>
                  <a:gd name="connsiteY1" fmla="*/ 0 h 58038"/>
                  <a:gd name="connsiteX2" fmla="*/ 633345 w 633345"/>
                  <a:gd name="connsiteY2" fmla="*/ 58038 h 58038"/>
                  <a:gd name="connsiteX3" fmla="*/ 22852 w 633345"/>
                  <a:gd name="connsiteY3" fmla="*/ 58038 h 58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3345" h="58038">
                    <a:moveTo>
                      <a:pt x="0" y="0"/>
                    </a:moveTo>
                    <a:lnTo>
                      <a:pt x="357436" y="0"/>
                    </a:lnTo>
                    <a:lnTo>
                      <a:pt x="633345" y="58038"/>
                    </a:lnTo>
                    <a:lnTo>
                      <a:pt x="22852" y="5803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6A045FB1-A3A2-4BE3-85A0-57A9BA1B4466}"/>
                  </a:ext>
                </a:extLst>
              </p:cNvPr>
              <p:cNvSpPr/>
              <p:nvPr/>
            </p:nvSpPr>
            <p:spPr bwMode="auto">
              <a:xfrm flipV="1">
                <a:off x="7315831" y="2833345"/>
                <a:ext cx="1093222" cy="483622"/>
              </a:xfrm>
              <a:custGeom>
                <a:avLst/>
                <a:gdLst>
                  <a:gd name="connsiteX0" fmla="*/ 553938 w 1093222"/>
                  <a:gd name="connsiteY0" fmla="*/ 483622 h 483622"/>
                  <a:gd name="connsiteX1" fmla="*/ 1004995 w 1093222"/>
                  <a:gd name="connsiteY1" fmla="*/ 413861 h 483622"/>
                  <a:gd name="connsiteX2" fmla="*/ 1093222 w 1093222"/>
                  <a:gd name="connsiteY2" fmla="*/ 377004 h 483622"/>
                  <a:gd name="connsiteX3" fmla="*/ 999542 w 1093222"/>
                  <a:gd name="connsiteY3" fmla="*/ 2281 h 483622"/>
                  <a:gd name="connsiteX4" fmla="*/ 881644 w 1093222"/>
                  <a:gd name="connsiteY4" fmla="*/ 19499 h 483622"/>
                  <a:gd name="connsiteX5" fmla="*/ 553938 w 1093222"/>
                  <a:gd name="connsiteY5" fmla="*/ 37863 h 483622"/>
                  <a:gd name="connsiteX6" fmla="*/ 226232 w 1093222"/>
                  <a:gd name="connsiteY6" fmla="*/ 19499 h 483622"/>
                  <a:gd name="connsiteX7" fmla="*/ 92720 w 1093222"/>
                  <a:gd name="connsiteY7" fmla="*/ 0 h 483622"/>
                  <a:gd name="connsiteX8" fmla="*/ 0 w 1093222"/>
                  <a:gd name="connsiteY8" fmla="*/ 370882 h 483622"/>
                  <a:gd name="connsiteX9" fmla="*/ 102881 w 1093222"/>
                  <a:gd name="connsiteY9" fmla="*/ 413861 h 483622"/>
                  <a:gd name="connsiteX10" fmla="*/ 553938 w 1093222"/>
                  <a:gd name="connsiteY10" fmla="*/ 483622 h 483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93222" h="483622">
                    <a:moveTo>
                      <a:pt x="553938" y="483622"/>
                    </a:moveTo>
                    <a:cubicBezTo>
                      <a:pt x="721020" y="483622"/>
                      <a:pt x="876238" y="457905"/>
                      <a:pt x="1004995" y="413861"/>
                    </a:cubicBezTo>
                    <a:lnTo>
                      <a:pt x="1093222" y="377004"/>
                    </a:lnTo>
                    <a:lnTo>
                      <a:pt x="999542" y="2281"/>
                    </a:lnTo>
                    <a:lnTo>
                      <a:pt x="881644" y="19499"/>
                    </a:lnTo>
                    <a:cubicBezTo>
                      <a:pt x="778122" y="31434"/>
                      <a:pt x="668056" y="37863"/>
                      <a:pt x="553938" y="37863"/>
                    </a:cubicBezTo>
                    <a:cubicBezTo>
                      <a:pt x="439821" y="37863"/>
                      <a:pt x="329755" y="31434"/>
                      <a:pt x="226232" y="19499"/>
                    </a:cubicBezTo>
                    <a:lnTo>
                      <a:pt x="92720" y="0"/>
                    </a:lnTo>
                    <a:lnTo>
                      <a:pt x="0" y="370882"/>
                    </a:lnTo>
                    <a:lnTo>
                      <a:pt x="102881" y="413861"/>
                    </a:lnTo>
                    <a:cubicBezTo>
                      <a:pt x="231638" y="457905"/>
                      <a:pt x="386857" y="483622"/>
                      <a:pt x="553938" y="483622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F33D9B29-9935-4CE5-BD2D-11068FB628DA}"/>
                  </a:ext>
                </a:extLst>
              </p:cNvPr>
              <p:cNvSpPr/>
              <p:nvPr/>
            </p:nvSpPr>
            <p:spPr bwMode="auto">
              <a:xfrm flipV="1">
                <a:off x="7315831" y="2833917"/>
                <a:ext cx="1093222" cy="155861"/>
              </a:xfrm>
              <a:custGeom>
                <a:avLst/>
                <a:gdLst>
                  <a:gd name="connsiteX0" fmla="*/ 553938 w 1093222"/>
                  <a:gd name="connsiteY0" fmla="*/ 155861 h 155861"/>
                  <a:gd name="connsiteX1" fmla="*/ 1004995 w 1093222"/>
                  <a:gd name="connsiteY1" fmla="*/ 86100 h 155861"/>
                  <a:gd name="connsiteX2" fmla="*/ 1093222 w 1093222"/>
                  <a:gd name="connsiteY2" fmla="*/ 49243 h 155861"/>
                  <a:gd name="connsiteX3" fmla="*/ 1082442 w 1093222"/>
                  <a:gd name="connsiteY3" fmla="*/ 6122 h 155861"/>
                  <a:gd name="connsiteX4" fmla="*/ 1004995 w 1093222"/>
                  <a:gd name="connsiteY4" fmla="*/ 38475 h 155861"/>
                  <a:gd name="connsiteX5" fmla="*/ 553938 w 1093222"/>
                  <a:gd name="connsiteY5" fmla="*/ 108236 h 155861"/>
                  <a:gd name="connsiteX6" fmla="*/ 102881 w 1093222"/>
                  <a:gd name="connsiteY6" fmla="*/ 38475 h 155861"/>
                  <a:gd name="connsiteX7" fmla="*/ 10781 w 1093222"/>
                  <a:gd name="connsiteY7" fmla="*/ 0 h 155861"/>
                  <a:gd name="connsiteX8" fmla="*/ 0 w 1093222"/>
                  <a:gd name="connsiteY8" fmla="*/ 43121 h 155861"/>
                  <a:gd name="connsiteX9" fmla="*/ 102881 w 1093222"/>
                  <a:gd name="connsiteY9" fmla="*/ 86100 h 155861"/>
                  <a:gd name="connsiteX10" fmla="*/ 553938 w 1093222"/>
                  <a:gd name="connsiteY10" fmla="*/ 155861 h 155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93222" h="155861">
                    <a:moveTo>
                      <a:pt x="553938" y="155861"/>
                    </a:moveTo>
                    <a:cubicBezTo>
                      <a:pt x="721020" y="155861"/>
                      <a:pt x="876238" y="130144"/>
                      <a:pt x="1004995" y="86100"/>
                    </a:cubicBezTo>
                    <a:lnTo>
                      <a:pt x="1093222" y="49243"/>
                    </a:lnTo>
                    <a:lnTo>
                      <a:pt x="1082442" y="6122"/>
                    </a:lnTo>
                    <a:lnTo>
                      <a:pt x="1004995" y="38475"/>
                    </a:lnTo>
                    <a:cubicBezTo>
                      <a:pt x="876238" y="82519"/>
                      <a:pt x="721020" y="108236"/>
                      <a:pt x="553938" y="108236"/>
                    </a:cubicBezTo>
                    <a:cubicBezTo>
                      <a:pt x="386857" y="108236"/>
                      <a:pt x="231638" y="82519"/>
                      <a:pt x="102881" y="38475"/>
                    </a:cubicBezTo>
                    <a:lnTo>
                      <a:pt x="10781" y="0"/>
                    </a:lnTo>
                    <a:lnTo>
                      <a:pt x="0" y="43121"/>
                    </a:lnTo>
                    <a:lnTo>
                      <a:pt x="102881" y="86100"/>
                    </a:lnTo>
                    <a:cubicBezTo>
                      <a:pt x="231638" y="130144"/>
                      <a:pt x="386857" y="155861"/>
                      <a:pt x="553938" y="155861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0EAACAB1-6C16-4DFC-809F-91742519EB03}"/>
                  </a:ext>
                </a:extLst>
              </p:cNvPr>
              <p:cNvSpPr/>
              <p:nvPr/>
            </p:nvSpPr>
            <p:spPr bwMode="auto">
              <a:xfrm rot="5400000">
                <a:off x="7038040" y="3367931"/>
                <a:ext cx="577049" cy="58038"/>
              </a:xfrm>
              <a:custGeom>
                <a:avLst/>
                <a:gdLst>
                  <a:gd name="connsiteX0" fmla="*/ 0 w 577049"/>
                  <a:gd name="connsiteY0" fmla="*/ 58038 h 58038"/>
                  <a:gd name="connsiteX1" fmla="*/ 275909 w 577049"/>
                  <a:gd name="connsiteY1" fmla="*/ 0 h 58038"/>
                  <a:gd name="connsiteX2" fmla="*/ 554198 w 577049"/>
                  <a:gd name="connsiteY2" fmla="*/ 0 h 58038"/>
                  <a:gd name="connsiteX3" fmla="*/ 577049 w 577049"/>
                  <a:gd name="connsiteY3" fmla="*/ 58038 h 58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7049" h="58038">
                    <a:moveTo>
                      <a:pt x="0" y="58038"/>
                    </a:moveTo>
                    <a:lnTo>
                      <a:pt x="275909" y="0"/>
                    </a:lnTo>
                    <a:lnTo>
                      <a:pt x="554198" y="0"/>
                    </a:lnTo>
                    <a:lnTo>
                      <a:pt x="577049" y="5803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0D25E217-4A90-4E0E-B8D9-C88C71157C8C}"/>
                  </a:ext>
                </a:extLst>
              </p:cNvPr>
              <p:cNvSpPr/>
              <p:nvPr/>
            </p:nvSpPr>
            <p:spPr bwMode="auto">
              <a:xfrm rot="16200000" flipH="1">
                <a:off x="8086217" y="4051538"/>
                <a:ext cx="633345" cy="58038"/>
              </a:xfrm>
              <a:custGeom>
                <a:avLst/>
                <a:gdLst>
                  <a:gd name="connsiteX0" fmla="*/ 0 w 633345"/>
                  <a:gd name="connsiteY0" fmla="*/ 0 h 58038"/>
                  <a:gd name="connsiteX1" fmla="*/ 357436 w 633345"/>
                  <a:gd name="connsiteY1" fmla="*/ 0 h 58038"/>
                  <a:gd name="connsiteX2" fmla="*/ 633345 w 633345"/>
                  <a:gd name="connsiteY2" fmla="*/ 58038 h 58038"/>
                  <a:gd name="connsiteX3" fmla="*/ 22852 w 633345"/>
                  <a:gd name="connsiteY3" fmla="*/ 58038 h 58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3345" h="58038">
                    <a:moveTo>
                      <a:pt x="0" y="0"/>
                    </a:moveTo>
                    <a:lnTo>
                      <a:pt x="357436" y="0"/>
                    </a:lnTo>
                    <a:lnTo>
                      <a:pt x="633345" y="58038"/>
                    </a:lnTo>
                    <a:lnTo>
                      <a:pt x="22852" y="5803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53EDCFEF-7792-45A7-8DF3-99225AF2B678}"/>
                  </a:ext>
                </a:extLst>
              </p:cNvPr>
              <p:cNvSpPr/>
              <p:nvPr/>
            </p:nvSpPr>
            <p:spPr bwMode="auto">
              <a:xfrm rot="16200000" flipH="1">
                <a:off x="8114365" y="3367932"/>
                <a:ext cx="577049" cy="58038"/>
              </a:xfrm>
              <a:custGeom>
                <a:avLst/>
                <a:gdLst>
                  <a:gd name="connsiteX0" fmla="*/ 0 w 577049"/>
                  <a:gd name="connsiteY0" fmla="*/ 58038 h 58038"/>
                  <a:gd name="connsiteX1" fmla="*/ 275909 w 577049"/>
                  <a:gd name="connsiteY1" fmla="*/ 0 h 58038"/>
                  <a:gd name="connsiteX2" fmla="*/ 554198 w 577049"/>
                  <a:gd name="connsiteY2" fmla="*/ 0 h 58038"/>
                  <a:gd name="connsiteX3" fmla="*/ 577049 w 577049"/>
                  <a:gd name="connsiteY3" fmla="*/ 58038 h 58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7049" h="58038">
                    <a:moveTo>
                      <a:pt x="0" y="58038"/>
                    </a:moveTo>
                    <a:lnTo>
                      <a:pt x="275909" y="0"/>
                    </a:lnTo>
                    <a:lnTo>
                      <a:pt x="554198" y="0"/>
                    </a:lnTo>
                    <a:lnTo>
                      <a:pt x="577049" y="5803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6" name="四角形: 上の 2 つの角を丸める 25">
              <a:extLst>
                <a:ext uri="{FF2B5EF4-FFF2-40B4-BE49-F238E27FC236}">
                  <a16:creationId xmlns:a16="http://schemas.microsoft.com/office/drawing/2014/main" id="{A7968BF1-A3F1-4614-8765-5B1D829D2889}"/>
                </a:ext>
              </a:extLst>
            </p:cNvPr>
            <p:cNvSpPr/>
            <p:nvPr/>
          </p:nvSpPr>
          <p:spPr bwMode="auto">
            <a:xfrm rot="20700000">
              <a:off x="2673730" y="1394819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四角形: 上の 2 つの角を丸める 26">
              <a:extLst>
                <a:ext uri="{FF2B5EF4-FFF2-40B4-BE49-F238E27FC236}">
                  <a16:creationId xmlns:a16="http://schemas.microsoft.com/office/drawing/2014/main" id="{C23587C8-B637-4262-867D-99714BF2833D}"/>
                </a:ext>
              </a:extLst>
            </p:cNvPr>
            <p:cNvSpPr/>
            <p:nvPr/>
          </p:nvSpPr>
          <p:spPr bwMode="auto">
            <a:xfrm rot="900000" flipH="1">
              <a:off x="3400839" y="1394819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A4930F7C-9F46-4165-9E06-8B91601AB7F5}"/>
              </a:ext>
            </a:extLst>
          </p:cNvPr>
          <p:cNvGrpSpPr/>
          <p:nvPr/>
        </p:nvGrpSpPr>
        <p:grpSpPr>
          <a:xfrm>
            <a:off x="6435334" y="849544"/>
            <a:ext cx="797925" cy="1575152"/>
            <a:chOff x="6435334" y="849544"/>
            <a:chExt cx="797925" cy="1575152"/>
          </a:xfrm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C787EDC4-3282-41A6-8328-030BBC572FF3}"/>
                </a:ext>
              </a:extLst>
            </p:cNvPr>
            <p:cNvGrpSpPr/>
            <p:nvPr/>
          </p:nvGrpSpPr>
          <p:grpSpPr>
            <a:xfrm>
              <a:off x="6435334" y="849544"/>
              <a:ext cx="797925" cy="1575152"/>
              <a:chOff x="4567860" y="2182258"/>
              <a:chExt cx="1247966" cy="2463560"/>
            </a:xfrm>
          </p:grpSpPr>
          <p:sp>
            <p:nvSpPr>
              <p:cNvPr id="51" name="四角形: 角を丸くする 50">
                <a:extLst>
                  <a:ext uri="{FF2B5EF4-FFF2-40B4-BE49-F238E27FC236}">
                    <a16:creationId xmlns:a16="http://schemas.microsoft.com/office/drawing/2014/main" id="{888C6B3F-58D9-4DE7-8043-559E2AF9ACFC}"/>
                  </a:ext>
                </a:extLst>
              </p:cNvPr>
              <p:cNvSpPr/>
              <p:nvPr/>
            </p:nvSpPr>
            <p:spPr bwMode="auto">
              <a:xfrm>
                <a:off x="4621061" y="3024189"/>
                <a:ext cx="1141564" cy="727306"/>
              </a:xfrm>
              <a:prstGeom prst="roundRect">
                <a:avLst>
                  <a:gd name="adj" fmla="val 13679"/>
                </a:avLst>
              </a:prstGeom>
              <a:solidFill>
                <a:srgbClr val="C00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四角形: 角を丸くする 51">
                <a:extLst>
                  <a:ext uri="{FF2B5EF4-FFF2-40B4-BE49-F238E27FC236}">
                    <a16:creationId xmlns:a16="http://schemas.microsoft.com/office/drawing/2014/main" id="{345917B1-13DD-4A9D-AFD8-5AB3E4EAFDD9}"/>
                  </a:ext>
                </a:extLst>
              </p:cNvPr>
              <p:cNvSpPr/>
              <p:nvPr/>
            </p:nvSpPr>
            <p:spPr bwMode="auto">
              <a:xfrm>
                <a:off x="4602976" y="2482850"/>
                <a:ext cx="1177734" cy="419742"/>
              </a:xfrm>
              <a:prstGeom prst="roundRect">
                <a:avLst>
                  <a:gd name="adj" fmla="val 1367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0F385E7C-2612-4C24-BF6A-E810FC692A05}"/>
                  </a:ext>
                </a:extLst>
              </p:cNvPr>
              <p:cNvSpPr/>
              <p:nvPr/>
            </p:nvSpPr>
            <p:spPr bwMode="auto">
              <a:xfrm>
                <a:off x="4567860" y="3886744"/>
                <a:ext cx="1247966" cy="425004"/>
              </a:xfrm>
              <a:prstGeom prst="roundRect">
                <a:avLst>
                  <a:gd name="adj" fmla="val 1367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1B9CD4A1-5872-409F-985D-5543682DBF09}"/>
                  </a:ext>
                </a:extLst>
              </p:cNvPr>
              <p:cNvSpPr/>
              <p:nvPr/>
            </p:nvSpPr>
            <p:spPr bwMode="auto">
              <a:xfrm>
                <a:off x="4607919" y="2235301"/>
                <a:ext cx="1167848" cy="2348563"/>
              </a:xfrm>
              <a:custGeom>
                <a:avLst/>
                <a:gdLst>
                  <a:gd name="connsiteX0" fmla="*/ 402944 w 1167848"/>
                  <a:gd name="connsiteY0" fmla="*/ 0 h 2348563"/>
                  <a:gd name="connsiteX1" fmla="*/ 764903 w 1167848"/>
                  <a:gd name="connsiteY1" fmla="*/ 0 h 2348563"/>
                  <a:gd name="connsiteX2" fmla="*/ 1057728 w 1167848"/>
                  <a:gd name="connsiteY2" fmla="*/ 155694 h 2348563"/>
                  <a:gd name="connsiteX3" fmla="*/ 1066955 w 1167848"/>
                  <a:gd name="connsiteY3" fmla="*/ 172693 h 2348563"/>
                  <a:gd name="connsiteX4" fmla="*/ 1089196 w 1167848"/>
                  <a:gd name="connsiteY4" fmla="*/ 187688 h 2348563"/>
                  <a:gd name="connsiteX5" fmla="*/ 1148797 w 1167848"/>
                  <a:gd name="connsiteY5" fmla="*/ 331579 h 2348563"/>
                  <a:gd name="connsiteX6" fmla="*/ 1148797 w 1167848"/>
                  <a:gd name="connsiteY6" fmla="*/ 540156 h 2348563"/>
                  <a:gd name="connsiteX7" fmla="*/ 1132806 w 1167848"/>
                  <a:gd name="connsiteY7" fmla="*/ 619365 h 2348563"/>
                  <a:gd name="connsiteX8" fmla="*/ 1118038 w 1167848"/>
                  <a:gd name="connsiteY8" fmla="*/ 641268 h 2348563"/>
                  <a:gd name="connsiteX9" fmla="*/ 1118038 w 1167848"/>
                  <a:gd name="connsiteY9" fmla="*/ 1539698 h 2348563"/>
                  <a:gd name="connsiteX10" fmla="*/ 1152188 w 1167848"/>
                  <a:gd name="connsiteY10" fmla="*/ 1590349 h 2348563"/>
                  <a:gd name="connsiteX11" fmla="*/ 1167848 w 1167848"/>
                  <a:gd name="connsiteY11" fmla="*/ 1667915 h 2348563"/>
                  <a:gd name="connsiteX12" fmla="*/ 1167848 w 1167848"/>
                  <a:gd name="connsiteY12" fmla="*/ 1987415 h 2348563"/>
                  <a:gd name="connsiteX13" fmla="*/ 1109483 w 1167848"/>
                  <a:gd name="connsiteY13" fmla="*/ 2128322 h 2348563"/>
                  <a:gd name="connsiteX14" fmla="*/ 1083114 w 1167848"/>
                  <a:gd name="connsiteY14" fmla="*/ 2146101 h 2348563"/>
                  <a:gd name="connsiteX15" fmla="*/ 1057728 w 1167848"/>
                  <a:gd name="connsiteY15" fmla="*/ 2192869 h 2348563"/>
                  <a:gd name="connsiteX16" fmla="*/ 764903 w 1167848"/>
                  <a:gd name="connsiteY16" fmla="*/ 2348563 h 2348563"/>
                  <a:gd name="connsiteX17" fmla="*/ 402944 w 1167848"/>
                  <a:gd name="connsiteY17" fmla="*/ 2348563 h 2348563"/>
                  <a:gd name="connsiteX18" fmla="*/ 110119 w 1167848"/>
                  <a:gd name="connsiteY18" fmla="*/ 2192869 h 2348563"/>
                  <a:gd name="connsiteX19" fmla="*/ 84733 w 1167848"/>
                  <a:gd name="connsiteY19" fmla="*/ 2146099 h 2348563"/>
                  <a:gd name="connsiteX20" fmla="*/ 58366 w 1167848"/>
                  <a:gd name="connsiteY20" fmla="*/ 2128322 h 2348563"/>
                  <a:gd name="connsiteX21" fmla="*/ 0 w 1167848"/>
                  <a:gd name="connsiteY21" fmla="*/ 1987415 h 2348563"/>
                  <a:gd name="connsiteX22" fmla="*/ 0 w 1167848"/>
                  <a:gd name="connsiteY22" fmla="*/ 1667915 h 2348563"/>
                  <a:gd name="connsiteX23" fmla="*/ 15660 w 1167848"/>
                  <a:gd name="connsiteY23" fmla="*/ 1590349 h 2348563"/>
                  <a:gd name="connsiteX24" fmla="*/ 49809 w 1167848"/>
                  <a:gd name="connsiteY24" fmla="*/ 1539699 h 2348563"/>
                  <a:gd name="connsiteX25" fmla="*/ 49809 w 1167848"/>
                  <a:gd name="connsiteY25" fmla="*/ 641266 h 2348563"/>
                  <a:gd name="connsiteX26" fmla="*/ 35043 w 1167848"/>
                  <a:gd name="connsiteY26" fmla="*/ 619365 h 2348563"/>
                  <a:gd name="connsiteX27" fmla="*/ 19051 w 1167848"/>
                  <a:gd name="connsiteY27" fmla="*/ 540156 h 2348563"/>
                  <a:gd name="connsiteX28" fmla="*/ 19051 w 1167848"/>
                  <a:gd name="connsiteY28" fmla="*/ 331579 h 2348563"/>
                  <a:gd name="connsiteX29" fmla="*/ 78653 w 1167848"/>
                  <a:gd name="connsiteY29" fmla="*/ 187688 h 2348563"/>
                  <a:gd name="connsiteX30" fmla="*/ 100892 w 1167848"/>
                  <a:gd name="connsiteY30" fmla="*/ 172694 h 2348563"/>
                  <a:gd name="connsiteX31" fmla="*/ 110119 w 1167848"/>
                  <a:gd name="connsiteY31" fmla="*/ 155694 h 2348563"/>
                  <a:gd name="connsiteX32" fmla="*/ 402944 w 1167848"/>
                  <a:gd name="connsiteY32" fmla="*/ 0 h 2348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67848" h="2348563">
                    <a:moveTo>
                      <a:pt x="402944" y="0"/>
                    </a:moveTo>
                    <a:lnTo>
                      <a:pt x="764903" y="0"/>
                    </a:lnTo>
                    <a:cubicBezTo>
                      <a:pt x="886798" y="0"/>
                      <a:pt x="994267" y="61759"/>
                      <a:pt x="1057728" y="155694"/>
                    </a:cubicBezTo>
                    <a:lnTo>
                      <a:pt x="1066955" y="172693"/>
                    </a:lnTo>
                    <a:lnTo>
                      <a:pt x="1089196" y="187688"/>
                    </a:lnTo>
                    <a:cubicBezTo>
                      <a:pt x="1126021" y="224513"/>
                      <a:pt x="1148797" y="275386"/>
                      <a:pt x="1148797" y="331579"/>
                    </a:cubicBezTo>
                    <a:lnTo>
                      <a:pt x="1148797" y="540156"/>
                    </a:lnTo>
                    <a:cubicBezTo>
                      <a:pt x="1148797" y="568253"/>
                      <a:pt x="1143103" y="595019"/>
                      <a:pt x="1132806" y="619365"/>
                    </a:cubicBezTo>
                    <a:lnTo>
                      <a:pt x="1118038" y="641268"/>
                    </a:lnTo>
                    <a:lnTo>
                      <a:pt x="1118038" y="1539698"/>
                    </a:lnTo>
                    <a:lnTo>
                      <a:pt x="1152188" y="1590349"/>
                    </a:lnTo>
                    <a:cubicBezTo>
                      <a:pt x="1162272" y="1614190"/>
                      <a:pt x="1167848" y="1640401"/>
                      <a:pt x="1167848" y="1667915"/>
                    </a:cubicBezTo>
                    <a:lnTo>
                      <a:pt x="1167848" y="1987415"/>
                    </a:lnTo>
                    <a:cubicBezTo>
                      <a:pt x="1167848" y="2042443"/>
                      <a:pt x="1145544" y="2092261"/>
                      <a:pt x="1109483" y="2128322"/>
                    </a:cubicBezTo>
                    <a:lnTo>
                      <a:pt x="1083114" y="2146101"/>
                    </a:lnTo>
                    <a:lnTo>
                      <a:pt x="1057728" y="2192869"/>
                    </a:lnTo>
                    <a:cubicBezTo>
                      <a:pt x="994267" y="2286804"/>
                      <a:pt x="886798" y="2348563"/>
                      <a:pt x="764903" y="2348563"/>
                    </a:cubicBezTo>
                    <a:lnTo>
                      <a:pt x="402944" y="2348563"/>
                    </a:lnTo>
                    <a:cubicBezTo>
                      <a:pt x="281050" y="2348563"/>
                      <a:pt x="173580" y="2286804"/>
                      <a:pt x="110119" y="2192869"/>
                    </a:cubicBezTo>
                    <a:lnTo>
                      <a:pt x="84733" y="2146099"/>
                    </a:lnTo>
                    <a:lnTo>
                      <a:pt x="58366" y="2128322"/>
                    </a:lnTo>
                    <a:cubicBezTo>
                      <a:pt x="22305" y="2092261"/>
                      <a:pt x="0" y="2042443"/>
                      <a:pt x="0" y="1987415"/>
                    </a:cubicBezTo>
                    <a:lnTo>
                      <a:pt x="0" y="1667915"/>
                    </a:lnTo>
                    <a:cubicBezTo>
                      <a:pt x="0" y="1640401"/>
                      <a:pt x="5576" y="1614190"/>
                      <a:pt x="15660" y="1590349"/>
                    </a:cubicBezTo>
                    <a:lnTo>
                      <a:pt x="49809" y="1539699"/>
                    </a:lnTo>
                    <a:lnTo>
                      <a:pt x="49809" y="641266"/>
                    </a:lnTo>
                    <a:lnTo>
                      <a:pt x="35043" y="619365"/>
                    </a:lnTo>
                    <a:cubicBezTo>
                      <a:pt x="24745" y="595019"/>
                      <a:pt x="19051" y="568253"/>
                      <a:pt x="19051" y="540156"/>
                    </a:cubicBezTo>
                    <a:lnTo>
                      <a:pt x="19051" y="331579"/>
                    </a:lnTo>
                    <a:cubicBezTo>
                      <a:pt x="19051" y="275386"/>
                      <a:pt x="41828" y="224513"/>
                      <a:pt x="78653" y="187688"/>
                    </a:cubicBezTo>
                    <a:lnTo>
                      <a:pt x="100892" y="172694"/>
                    </a:lnTo>
                    <a:lnTo>
                      <a:pt x="110119" y="155694"/>
                    </a:lnTo>
                    <a:cubicBezTo>
                      <a:pt x="173580" y="61759"/>
                      <a:pt x="281050" y="0"/>
                      <a:pt x="4029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7DEE9FE8-6C38-4639-9A5A-9287AD79EA7A}"/>
                  </a:ext>
                </a:extLst>
              </p:cNvPr>
              <p:cNvSpPr/>
              <p:nvPr/>
            </p:nvSpPr>
            <p:spPr bwMode="auto">
              <a:xfrm>
                <a:off x="4626970" y="2182258"/>
                <a:ext cx="1129746" cy="382971"/>
              </a:xfrm>
              <a:custGeom>
                <a:avLst/>
                <a:gdLst>
                  <a:gd name="connsiteX0" fmla="*/ 383893 w 1129746"/>
                  <a:gd name="connsiteY0" fmla="*/ 0 h 382971"/>
                  <a:gd name="connsiteX1" fmla="*/ 745852 w 1129746"/>
                  <a:gd name="connsiteY1" fmla="*/ 0 h 382971"/>
                  <a:gd name="connsiteX2" fmla="*/ 1038677 w 1129746"/>
                  <a:gd name="connsiteY2" fmla="*/ 155694 h 382971"/>
                  <a:gd name="connsiteX3" fmla="*/ 1047904 w 1129746"/>
                  <a:gd name="connsiteY3" fmla="*/ 172693 h 382971"/>
                  <a:gd name="connsiteX4" fmla="*/ 1070145 w 1129746"/>
                  <a:gd name="connsiteY4" fmla="*/ 187688 h 382971"/>
                  <a:gd name="connsiteX5" fmla="*/ 1129746 w 1129746"/>
                  <a:gd name="connsiteY5" fmla="*/ 331579 h 382971"/>
                  <a:gd name="connsiteX6" fmla="*/ 1129746 w 1129746"/>
                  <a:gd name="connsiteY6" fmla="*/ 382971 h 382971"/>
                  <a:gd name="connsiteX7" fmla="*/ 1086628 w 1129746"/>
                  <a:gd name="connsiteY7" fmla="*/ 321038 h 382971"/>
                  <a:gd name="connsiteX8" fmla="*/ 1063662 w 1129746"/>
                  <a:gd name="connsiteY8" fmla="*/ 306043 h 382971"/>
                  <a:gd name="connsiteX9" fmla="*/ 1054134 w 1129746"/>
                  <a:gd name="connsiteY9" fmla="*/ 289044 h 382971"/>
                  <a:gd name="connsiteX10" fmla="*/ 751756 w 1129746"/>
                  <a:gd name="connsiteY10" fmla="*/ 133350 h 382971"/>
                  <a:gd name="connsiteX11" fmla="*/ 377989 w 1129746"/>
                  <a:gd name="connsiteY11" fmla="*/ 133350 h 382971"/>
                  <a:gd name="connsiteX12" fmla="*/ 75612 w 1129746"/>
                  <a:gd name="connsiteY12" fmla="*/ 289044 h 382971"/>
                  <a:gd name="connsiteX13" fmla="*/ 66084 w 1129746"/>
                  <a:gd name="connsiteY13" fmla="*/ 306044 h 382971"/>
                  <a:gd name="connsiteX14" fmla="*/ 43119 w 1129746"/>
                  <a:gd name="connsiteY14" fmla="*/ 321038 h 382971"/>
                  <a:gd name="connsiteX15" fmla="*/ 0 w 1129746"/>
                  <a:gd name="connsiteY15" fmla="*/ 382971 h 382971"/>
                  <a:gd name="connsiteX16" fmla="*/ 0 w 1129746"/>
                  <a:gd name="connsiteY16" fmla="*/ 331579 h 382971"/>
                  <a:gd name="connsiteX17" fmla="*/ 59602 w 1129746"/>
                  <a:gd name="connsiteY17" fmla="*/ 187688 h 382971"/>
                  <a:gd name="connsiteX18" fmla="*/ 81841 w 1129746"/>
                  <a:gd name="connsiteY18" fmla="*/ 172694 h 382971"/>
                  <a:gd name="connsiteX19" fmla="*/ 91068 w 1129746"/>
                  <a:gd name="connsiteY19" fmla="*/ 155694 h 382971"/>
                  <a:gd name="connsiteX20" fmla="*/ 383893 w 1129746"/>
                  <a:gd name="connsiteY20" fmla="*/ 0 h 38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29746" h="382971">
                    <a:moveTo>
                      <a:pt x="383893" y="0"/>
                    </a:moveTo>
                    <a:lnTo>
                      <a:pt x="745852" y="0"/>
                    </a:lnTo>
                    <a:cubicBezTo>
                      <a:pt x="867747" y="0"/>
                      <a:pt x="975216" y="61759"/>
                      <a:pt x="1038677" y="155694"/>
                    </a:cubicBezTo>
                    <a:lnTo>
                      <a:pt x="1047904" y="172693"/>
                    </a:lnTo>
                    <a:lnTo>
                      <a:pt x="1070145" y="187688"/>
                    </a:lnTo>
                    <a:cubicBezTo>
                      <a:pt x="1106970" y="224513"/>
                      <a:pt x="1129746" y="275386"/>
                      <a:pt x="1129746" y="331579"/>
                    </a:cubicBezTo>
                    <a:lnTo>
                      <a:pt x="1129746" y="382971"/>
                    </a:lnTo>
                    <a:lnTo>
                      <a:pt x="1086628" y="321038"/>
                    </a:lnTo>
                    <a:lnTo>
                      <a:pt x="1063662" y="306043"/>
                    </a:lnTo>
                    <a:lnTo>
                      <a:pt x="1054134" y="289044"/>
                    </a:lnTo>
                    <a:cubicBezTo>
                      <a:pt x="988603" y="195109"/>
                      <a:pt x="877628" y="133350"/>
                      <a:pt x="751756" y="133350"/>
                    </a:cubicBezTo>
                    <a:lnTo>
                      <a:pt x="377989" y="133350"/>
                    </a:lnTo>
                    <a:cubicBezTo>
                      <a:pt x="252119" y="133350"/>
                      <a:pt x="141143" y="195109"/>
                      <a:pt x="75612" y="289044"/>
                    </a:cubicBezTo>
                    <a:lnTo>
                      <a:pt x="66084" y="306044"/>
                    </a:lnTo>
                    <a:lnTo>
                      <a:pt x="43119" y="321038"/>
                    </a:lnTo>
                    <a:lnTo>
                      <a:pt x="0" y="382971"/>
                    </a:lnTo>
                    <a:lnTo>
                      <a:pt x="0" y="331579"/>
                    </a:lnTo>
                    <a:cubicBezTo>
                      <a:pt x="0" y="275386"/>
                      <a:pt x="22777" y="224513"/>
                      <a:pt x="59602" y="187688"/>
                    </a:cubicBezTo>
                    <a:lnTo>
                      <a:pt x="81841" y="172694"/>
                    </a:lnTo>
                    <a:lnTo>
                      <a:pt x="91068" y="155694"/>
                    </a:lnTo>
                    <a:cubicBezTo>
                      <a:pt x="154529" y="61759"/>
                      <a:pt x="261999" y="0"/>
                      <a:pt x="38389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CBA1F517-539E-4553-83D1-29DCCCBBFBDF}"/>
                  </a:ext>
                </a:extLst>
              </p:cNvPr>
              <p:cNvSpPr/>
              <p:nvPr/>
            </p:nvSpPr>
            <p:spPr bwMode="auto">
              <a:xfrm>
                <a:off x="4792511" y="2232185"/>
                <a:ext cx="798664" cy="720565"/>
              </a:xfrm>
              <a:custGeom>
                <a:avLst/>
                <a:gdLst>
                  <a:gd name="connsiteX0" fmla="*/ 252613 w 861942"/>
                  <a:gd name="connsiteY0" fmla="*/ 0 h 860853"/>
                  <a:gd name="connsiteX1" fmla="*/ 614572 w 861942"/>
                  <a:gd name="connsiteY1" fmla="*/ 0 h 860853"/>
                  <a:gd name="connsiteX2" fmla="*/ 782898 w 861942"/>
                  <a:gd name="connsiteY2" fmla="*/ 42622 h 860853"/>
                  <a:gd name="connsiteX3" fmla="*/ 836131 w 861942"/>
                  <a:gd name="connsiteY3" fmla="*/ 80452 h 860853"/>
                  <a:gd name="connsiteX4" fmla="*/ 861942 w 861942"/>
                  <a:gd name="connsiteY4" fmla="*/ 860853 h 860853"/>
                  <a:gd name="connsiteX5" fmla="*/ 0 w 861942"/>
                  <a:gd name="connsiteY5" fmla="*/ 860853 h 860853"/>
                  <a:gd name="connsiteX6" fmla="*/ 25685 w 861942"/>
                  <a:gd name="connsiteY6" fmla="*/ 84268 h 860853"/>
                  <a:gd name="connsiteX7" fmla="*/ 84288 w 861942"/>
                  <a:gd name="connsiteY7" fmla="*/ 42622 h 860853"/>
                  <a:gd name="connsiteX8" fmla="*/ 252613 w 861942"/>
                  <a:gd name="connsiteY8" fmla="*/ 0 h 860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61942" h="860853">
                    <a:moveTo>
                      <a:pt x="252613" y="0"/>
                    </a:moveTo>
                    <a:lnTo>
                      <a:pt x="614572" y="0"/>
                    </a:lnTo>
                    <a:cubicBezTo>
                      <a:pt x="675520" y="0"/>
                      <a:pt x="732861" y="15440"/>
                      <a:pt x="782898" y="42622"/>
                    </a:cubicBezTo>
                    <a:lnTo>
                      <a:pt x="836131" y="80452"/>
                    </a:lnTo>
                    <a:lnTo>
                      <a:pt x="861942" y="860853"/>
                    </a:lnTo>
                    <a:lnTo>
                      <a:pt x="0" y="860853"/>
                    </a:lnTo>
                    <a:lnTo>
                      <a:pt x="25685" y="84268"/>
                    </a:lnTo>
                    <a:lnTo>
                      <a:pt x="84288" y="42622"/>
                    </a:lnTo>
                    <a:cubicBezTo>
                      <a:pt x="134325" y="15440"/>
                      <a:pt x="191666" y="0"/>
                      <a:pt x="25261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6DC75322-3681-4EBF-B8FB-CF6310D6EA5D}"/>
                  </a:ext>
                </a:extLst>
              </p:cNvPr>
              <p:cNvSpPr/>
              <p:nvPr/>
            </p:nvSpPr>
            <p:spPr bwMode="auto">
              <a:xfrm>
                <a:off x="4778673" y="2242855"/>
                <a:ext cx="826341" cy="243040"/>
              </a:xfrm>
              <a:custGeom>
                <a:avLst/>
                <a:gdLst>
                  <a:gd name="connsiteX0" fmla="*/ 654115 w 826341"/>
                  <a:gd name="connsiteY0" fmla="*/ 0 h 243040"/>
                  <a:gd name="connsiteX1" fmla="*/ 682403 w 826341"/>
                  <a:gd name="connsiteY1" fmla="*/ 3564 h 243040"/>
                  <a:gd name="connsiteX2" fmla="*/ 762475 w 826341"/>
                  <a:gd name="connsiteY2" fmla="*/ 35068 h 243040"/>
                  <a:gd name="connsiteX3" fmla="*/ 826341 w 826341"/>
                  <a:gd name="connsiteY3" fmla="*/ 80455 h 243040"/>
                  <a:gd name="connsiteX4" fmla="*/ 826341 w 826341"/>
                  <a:gd name="connsiteY4" fmla="*/ 214335 h 243040"/>
                  <a:gd name="connsiteX5" fmla="*/ 797636 w 826341"/>
                  <a:gd name="connsiteY5" fmla="*/ 243040 h 243040"/>
                  <a:gd name="connsiteX6" fmla="*/ 682820 w 826341"/>
                  <a:gd name="connsiteY6" fmla="*/ 243040 h 243040"/>
                  <a:gd name="connsiteX7" fmla="*/ 654115 w 826341"/>
                  <a:gd name="connsiteY7" fmla="*/ 214335 h 243040"/>
                  <a:gd name="connsiteX8" fmla="*/ 172226 w 826341"/>
                  <a:gd name="connsiteY8" fmla="*/ 0 h 243040"/>
                  <a:gd name="connsiteX9" fmla="*/ 172226 w 826341"/>
                  <a:gd name="connsiteY9" fmla="*/ 214335 h 243040"/>
                  <a:gd name="connsiteX10" fmla="*/ 143521 w 826341"/>
                  <a:gd name="connsiteY10" fmla="*/ 243040 h 243040"/>
                  <a:gd name="connsiteX11" fmla="*/ 28705 w 826341"/>
                  <a:gd name="connsiteY11" fmla="*/ 243040 h 243040"/>
                  <a:gd name="connsiteX12" fmla="*/ 0 w 826341"/>
                  <a:gd name="connsiteY12" fmla="*/ 214335 h 243040"/>
                  <a:gd name="connsiteX13" fmla="*/ 0 w 826341"/>
                  <a:gd name="connsiteY13" fmla="*/ 80453 h 243040"/>
                  <a:gd name="connsiteX14" fmla="*/ 63865 w 826341"/>
                  <a:gd name="connsiteY14" fmla="*/ 35068 h 243040"/>
                  <a:gd name="connsiteX15" fmla="*/ 143937 w 826341"/>
                  <a:gd name="connsiteY15" fmla="*/ 3564 h 243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26341" h="243040">
                    <a:moveTo>
                      <a:pt x="654115" y="0"/>
                    </a:moveTo>
                    <a:lnTo>
                      <a:pt x="682403" y="3564"/>
                    </a:lnTo>
                    <a:cubicBezTo>
                      <a:pt x="710612" y="10821"/>
                      <a:pt x="737456" y="21477"/>
                      <a:pt x="762475" y="35068"/>
                    </a:cubicBezTo>
                    <a:lnTo>
                      <a:pt x="826341" y="80455"/>
                    </a:lnTo>
                    <a:lnTo>
                      <a:pt x="826341" y="214335"/>
                    </a:lnTo>
                    <a:cubicBezTo>
                      <a:pt x="826341" y="230188"/>
                      <a:pt x="813489" y="243040"/>
                      <a:pt x="797636" y="243040"/>
                    </a:cubicBezTo>
                    <a:lnTo>
                      <a:pt x="682820" y="243040"/>
                    </a:lnTo>
                    <a:cubicBezTo>
                      <a:pt x="666967" y="243040"/>
                      <a:pt x="654115" y="230188"/>
                      <a:pt x="654115" y="214335"/>
                    </a:cubicBezTo>
                    <a:close/>
                    <a:moveTo>
                      <a:pt x="172226" y="0"/>
                    </a:moveTo>
                    <a:lnTo>
                      <a:pt x="172226" y="214335"/>
                    </a:lnTo>
                    <a:cubicBezTo>
                      <a:pt x="172226" y="230188"/>
                      <a:pt x="159374" y="243040"/>
                      <a:pt x="143521" y="243040"/>
                    </a:cubicBezTo>
                    <a:lnTo>
                      <a:pt x="28705" y="243040"/>
                    </a:lnTo>
                    <a:cubicBezTo>
                      <a:pt x="12852" y="243040"/>
                      <a:pt x="0" y="230188"/>
                      <a:pt x="0" y="214335"/>
                    </a:cubicBezTo>
                    <a:lnTo>
                      <a:pt x="0" y="80453"/>
                    </a:lnTo>
                    <a:lnTo>
                      <a:pt x="63865" y="35068"/>
                    </a:lnTo>
                    <a:cubicBezTo>
                      <a:pt x="88884" y="21477"/>
                      <a:pt x="115728" y="10821"/>
                      <a:pt x="143937" y="356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四角形: 上の 2 つの角を丸める 57">
                <a:extLst>
                  <a:ext uri="{FF2B5EF4-FFF2-40B4-BE49-F238E27FC236}">
                    <a16:creationId xmlns:a16="http://schemas.microsoft.com/office/drawing/2014/main" id="{982C80B0-D878-43D2-BD62-43309EA410C2}"/>
                  </a:ext>
                </a:extLst>
              </p:cNvPr>
              <p:cNvSpPr/>
              <p:nvPr/>
            </p:nvSpPr>
            <p:spPr bwMode="auto">
              <a:xfrm>
                <a:off x="4893670" y="3243263"/>
                <a:ext cx="596346" cy="1215022"/>
              </a:xfrm>
              <a:prstGeom prst="round2SameRect">
                <a:avLst>
                  <a:gd name="adj1" fmla="val 12674"/>
                  <a:gd name="adj2" fmla="val 0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52A1722D-3382-48E7-855A-C8740910CE57}"/>
                  </a:ext>
                </a:extLst>
              </p:cNvPr>
              <p:cNvSpPr/>
              <p:nvPr/>
            </p:nvSpPr>
            <p:spPr bwMode="auto">
              <a:xfrm>
                <a:off x="4761521" y="2744822"/>
                <a:ext cx="860645" cy="1449262"/>
              </a:xfrm>
              <a:custGeom>
                <a:avLst/>
                <a:gdLst>
                  <a:gd name="connsiteX0" fmla="*/ 373176 w 860645"/>
                  <a:gd name="connsiteY0" fmla="*/ 0 h 1449262"/>
                  <a:gd name="connsiteX1" fmla="*/ 487469 w 860645"/>
                  <a:gd name="connsiteY1" fmla="*/ 0 h 1449262"/>
                  <a:gd name="connsiteX2" fmla="*/ 796913 w 860645"/>
                  <a:gd name="connsiteY2" fmla="*/ 164530 h 1449262"/>
                  <a:gd name="connsiteX3" fmla="*/ 823034 w 860645"/>
                  <a:gd name="connsiteY3" fmla="*/ 212654 h 1449262"/>
                  <a:gd name="connsiteX4" fmla="*/ 584657 w 860645"/>
                  <a:gd name="connsiteY4" fmla="*/ 669697 h 1449262"/>
                  <a:gd name="connsiteX5" fmla="*/ 652800 w 860645"/>
                  <a:gd name="connsiteY5" fmla="*/ 709040 h 1449262"/>
                  <a:gd name="connsiteX6" fmla="*/ 860645 w 860645"/>
                  <a:gd name="connsiteY6" fmla="*/ 382224 h 1449262"/>
                  <a:gd name="connsiteX7" fmla="*/ 860645 w 860645"/>
                  <a:gd name="connsiteY7" fmla="*/ 414904 h 1449262"/>
                  <a:gd name="connsiteX8" fmla="*/ 860645 w 860645"/>
                  <a:gd name="connsiteY8" fmla="*/ 952261 h 1449262"/>
                  <a:gd name="connsiteX9" fmla="*/ 860645 w 860645"/>
                  <a:gd name="connsiteY9" fmla="*/ 1158183 h 1449262"/>
                  <a:gd name="connsiteX10" fmla="*/ 569566 w 860645"/>
                  <a:gd name="connsiteY10" fmla="*/ 1449262 h 1449262"/>
                  <a:gd name="connsiteX11" fmla="*/ 291079 w 860645"/>
                  <a:gd name="connsiteY11" fmla="*/ 1449262 h 1449262"/>
                  <a:gd name="connsiteX12" fmla="*/ 0 w 860645"/>
                  <a:gd name="connsiteY12" fmla="*/ 1158183 h 1449262"/>
                  <a:gd name="connsiteX13" fmla="*/ 0 w 860645"/>
                  <a:gd name="connsiteY13" fmla="*/ 952261 h 1449262"/>
                  <a:gd name="connsiteX14" fmla="*/ 0 w 860645"/>
                  <a:gd name="connsiteY14" fmla="*/ 414904 h 1449262"/>
                  <a:gd name="connsiteX15" fmla="*/ 0 w 860645"/>
                  <a:gd name="connsiteY15" fmla="*/ 382226 h 1449262"/>
                  <a:gd name="connsiteX16" fmla="*/ 207845 w 860645"/>
                  <a:gd name="connsiteY16" fmla="*/ 709041 h 1449262"/>
                  <a:gd name="connsiteX17" fmla="*/ 275988 w 860645"/>
                  <a:gd name="connsiteY17" fmla="*/ 669698 h 1449262"/>
                  <a:gd name="connsiteX18" fmla="*/ 37612 w 860645"/>
                  <a:gd name="connsiteY18" fmla="*/ 212655 h 1449262"/>
                  <a:gd name="connsiteX19" fmla="*/ 63733 w 860645"/>
                  <a:gd name="connsiteY19" fmla="*/ 164530 h 1449262"/>
                  <a:gd name="connsiteX20" fmla="*/ 373176 w 860645"/>
                  <a:gd name="connsiteY20" fmla="*/ 0 h 1449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0645" h="1449262">
                    <a:moveTo>
                      <a:pt x="373176" y="0"/>
                    </a:moveTo>
                    <a:lnTo>
                      <a:pt x="487469" y="0"/>
                    </a:lnTo>
                    <a:cubicBezTo>
                      <a:pt x="616281" y="0"/>
                      <a:pt x="729850" y="65265"/>
                      <a:pt x="796913" y="164530"/>
                    </a:cubicBezTo>
                    <a:lnTo>
                      <a:pt x="823034" y="212654"/>
                    </a:lnTo>
                    <a:lnTo>
                      <a:pt x="584657" y="669697"/>
                    </a:lnTo>
                    <a:lnTo>
                      <a:pt x="652800" y="709040"/>
                    </a:lnTo>
                    <a:lnTo>
                      <a:pt x="860645" y="382224"/>
                    </a:lnTo>
                    <a:lnTo>
                      <a:pt x="860645" y="414904"/>
                    </a:lnTo>
                    <a:lnTo>
                      <a:pt x="860645" y="952261"/>
                    </a:lnTo>
                    <a:lnTo>
                      <a:pt x="860645" y="1158183"/>
                    </a:lnTo>
                    <a:cubicBezTo>
                      <a:pt x="860645" y="1318941"/>
                      <a:pt x="730324" y="1449262"/>
                      <a:pt x="569566" y="1449262"/>
                    </a:cubicBezTo>
                    <a:lnTo>
                      <a:pt x="291079" y="1449262"/>
                    </a:lnTo>
                    <a:cubicBezTo>
                      <a:pt x="130321" y="1449262"/>
                      <a:pt x="0" y="1318941"/>
                      <a:pt x="0" y="1158183"/>
                    </a:cubicBezTo>
                    <a:lnTo>
                      <a:pt x="0" y="952261"/>
                    </a:lnTo>
                    <a:lnTo>
                      <a:pt x="0" y="414904"/>
                    </a:lnTo>
                    <a:lnTo>
                      <a:pt x="0" y="382226"/>
                    </a:lnTo>
                    <a:lnTo>
                      <a:pt x="207845" y="709041"/>
                    </a:lnTo>
                    <a:lnTo>
                      <a:pt x="275988" y="669698"/>
                    </a:lnTo>
                    <a:lnTo>
                      <a:pt x="37612" y="212655"/>
                    </a:lnTo>
                    <a:lnTo>
                      <a:pt x="63733" y="164530"/>
                    </a:lnTo>
                    <a:cubicBezTo>
                      <a:pt x="130795" y="65265"/>
                      <a:pt x="244364" y="0"/>
                      <a:pt x="373176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36D3B840-95A9-4104-89ED-2209A59F4EEC}"/>
                  </a:ext>
                </a:extLst>
              </p:cNvPr>
              <p:cNvSpPr/>
              <p:nvPr/>
            </p:nvSpPr>
            <p:spPr bwMode="auto">
              <a:xfrm>
                <a:off x="4893670" y="3260457"/>
                <a:ext cx="596346" cy="1215022"/>
              </a:xfrm>
              <a:prstGeom prst="round2SameRect">
                <a:avLst>
                  <a:gd name="adj1" fmla="val 12674"/>
                  <a:gd name="adj2" fmla="val 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四角形: 上の 2 つの角を切り取る 60">
                <a:extLst>
                  <a:ext uri="{FF2B5EF4-FFF2-40B4-BE49-F238E27FC236}">
                    <a16:creationId xmlns:a16="http://schemas.microsoft.com/office/drawing/2014/main" id="{47980816-95E7-4774-AC86-661C20195ECE}"/>
                  </a:ext>
                </a:extLst>
              </p:cNvPr>
              <p:cNvSpPr/>
              <p:nvPr/>
            </p:nvSpPr>
            <p:spPr bwMode="auto">
              <a:xfrm flipV="1">
                <a:off x="4635912" y="4458285"/>
                <a:ext cx="1111863" cy="187533"/>
              </a:xfrm>
              <a:prstGeom prst="snip2SameRect">
                <a:avLst>
                  <a:gd name="adj1" fmla="val 45100"/>
                  <a:gd name="adj2" fmla="val 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四角形: 上の 2 つの角を切り取る 61">
                <a:extLst>
                  <a:ext uri="{FF2B5EF4-FFF2-40B4-BE49-F238E27FC236}">
                    <a16:creationId xmlns:a16="http://schemas.microsoft.com/office/drawing/2014/main" id="{EBA15F07-3A96-42D8-BA7C-D0277B33833D}"/>
                  </a:ext>
                </a:extLst>
              </p:cNvPr>
              <p:cNvSpPr/>
              <p:nvPr/>
            </p:nvSpPr>
            <p:spPr bwMode="auto">
              <a:xfrm flipV="1">
                <a:off x="4635912" y="4395788"/>
                <a:ext cx="1111863" cy="228309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四角形: 上の 2 つの角を切り取る 62">
                <a:extLst>
                  <a:ext uri="{FF2B5EF4-FFF2-40B4-BE49-F238E27FC236}">
                    <a16:creationId xmlns:a16="http://schemas.microsoft.com/office/drawing/2014/main" id="{73240377-2F3C-4331-B9AA-70523E2E9645}"/>
                  </a:ext>
                </a:extLst>
              </p:cNvPr>
              <p:cNvSpPr/>
              <p:nvPr/>
            </p:nvSpPr>
            <p:spPr bwMode="auto">
              <a:xfrm flipV="1">
                <a:off x="4848547" y="4393552"/>
                <a:ext cx="686592" cy="228309"/>
              </a:xfrm>
              <a:prstGeom prst="snip2SameRect">
                <a:avLst>
                  <a:gd name="adj1" fmla="val 23050"/>
                  <a:gd name="adj2" fmla="val 0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9" name="四角形: 上の 2 つの角を丸める 48">
              <a:extLst>
                <a:ext uri="{FF2B5EF4-FFF2-40B4-BE49-F238E27FC236}">
                  <a16:creationId xmlns:a16="http://schemas.microsoft.com/office/drawing/2014/main" id="{EDE75781-2475-4ECF-A333-E9FBA78A05E4}"/>
                </a:ext>
              </a:extLst>
            </p:cNvPr>
            <p:cNvSpPr/>
            <p:nvPr/>
          </p:nvSpPr>
          <p:spPr bwMode="auto">
            <a:xfrm rot="20700000">
              <a:off x="6462543" y="1432796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四角形: 上の 2 つの角を丸める 49">
              <a:extLst>
                <a:ext uri="{FF2B5EF4-FFF2-40B4-BE49-F238E27FC236}">
                  <a16:creationId xmlns:a16="http://schemas.microsoft.com/office/drawing/2014/main" id="{57916D8E-7E80-42A1-8827-13B506E5A01A}"/>
                </a:ext>
              </a:extLst>
            </p:cNvPr>
            <p:cNvSpPr/>
            <p:nvPr/>
          </p:nvSpPr>
          <p:spPr bwMode="auto">
            <a:xfrm rot="900000" flipH="1">
              <a:off x="7108137" y="1432797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FFD678D8-55E6-468E-B66A-C770A4857E74}"/>
              </a:ext>
            </a:extLst>
          </p:cNvPr>
          <p:cNvGrpSpPr/>
          <p:nvPr/>
        </p:nvGrpSpPr>
        <p:grpSpPr>
          <a:xfrm>
            <a:off x="4574501" y="865159"/>
            <a:ext cx="758335" cy="1546452"/>
            <a:chOff x="4574501" y="865159"/>
            <a:chExt cx="758335" cy="1546452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25479608-51A9-4F31-92C1-B7E2DBAC9F3D}"/>
                </a:ext>
              </a:extLst>
            </p:cNvPr>
            <p:cNvGrpSpPr/>
            <p:nvPr/>
          </p:nvGrpSpPr>
          <p:grpSpPr>
            <a:xfrm>
              <a:off x="4574501" y="865159"/>
              <a:ext cx="758335" cy="1546452"/>
              <a:chOff x="5961687" y="2341353"/>
              <a:chExt cx="1472575" cy="3002983"/>
            </a:xfrm>
          </p:grpSpPr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45129B56-3D96-4FB2-945B-500B42EB0CB8}"/>
                  </a:ext>
                </a:extLst>
              </p:cNvPr>
              <p:cNvSpPr/>
              <p:nvPr/>
            </p:nvSpPr>
            <p:spPr bwMode="auto">
              <a:xfrm>
                <a:off x="5961687" y="4393562"/>
                <a:ext cx="1472575" cy="475598"/>
              </a:xfrm>
              <a:prstGeom prst="roundRect">
                <a:avLst>
                  <a:gd name="adj" fmla="val 2389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四角形: 角を丸くする 68">
                <a:extLst>
                  <a:ext uri="{FF2B5EF4-FFF2-40B4-BE49-F238E27FC236}">
                    <a16:creationId xmlns:a16="http://schemas.microsoft.com/office/drawing/2014/main" id="{9F647BE2-E56E-440E-B39F-8BC3EFAF65EE}"/>
                  </a:ext>
                </a:extLst>
              </p:cNvPr>
              <p:cNvSpPr/>
              <p:nvPr/>
            </p:nvSpPr>
            <p:spPr bwMode="auto">
              <a:xfrm>
                <a:off x="5961687" y="2755262"/>
                <a:ext cx="1472575" cy="475598"/>
              </a:xfrm>
              <a:prstGeom prst="roundRect">
                <a:avLst>
                  <a:gd name="adj" fmla="val 1688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436FF308-A93E-487A-9401-9C5E3AD625D5}"/>
                  </a:ext>
                </a:extLst>
              </p:cNvPr>
              <p:cNvGrpSpPr/>
              <p:nvPr/>
            </p:nvGrpSpPr>
            <p:grpSpPr>
              <a:xfrm>
                <a:off x="6007038" y="2341353"/>
                <a:ext cx="1377112" cy="2925069"/>
                <a:chOff x="6019052" y="2341353"/>
                <a:chExt cx="1377112" cy="2925069"/>
              </a:xfrm>
            </p:grpSpPr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13173E34-6E9E-47FB-9D9C-EC28649057BE}"/>
                    </a:ext>
                  </a:extLst>
                </p:cNvPr>
                <p:cNvSpPr/>
                <p:nvPr/>
              </p:nvSpPr>
              <p:spPr bwMode="auto">
                <a:xfrm>
                  <a:off x="6019052" y="2398622"/>
                  <a:ext cx="1377112" cy="2826770"/>
                </a:xfrm>
                <a:custGeom>
                  <a:avLst/>
                  <a:gdLst>
                    <a:gd name="connsiteX0" fmla="*/ 511493 w 1377112"/>
                    <a:gd name="connsiteY0" fmla="*/ 0 h 2826770"/>
                    <a:gd name="connsiteX1" fmla="*/ 865619 w 1377112"/>
                    <a:gd name="connsiteY1" fmla="*/ 0 h 2826770"/>
                    <a:gd name="connsiteX2" fmla="*/ 1050414 w 1377112"/>
                    <a:gd name="connsiteY2" fmla="*/ 56447 h 2826770"/>
                    <a:gd name="connsiteX3" fmla="*/ 1092567 w 1377112"/>
                    <a:gd name="connsiteY3" fmla="*/ 91227 h 2826770"/>
                    <a:gd name="connsiteX4" fmla="*/ 1122457 w 1377112"/>
                    <a:gd name="connsiteY4" fmla="*/ 100505 h 2826770"/>
                    <a:gd name="connsiteX5" fmla="*/ 1372348 w 1377112"/>
                    <a:gd name="connsiteY5" fmla="*/ 477503 h 2826770"/>
                    <a:gd name="connsiteX6" fmla="*/ 1372348 w 1377112"/>
                    <a:gd name="connsiteY6" fmla="*/ 907908 h 2826770"/>
                    <a:gd name="connsiteX7" fmla="*/ 1364036 w 1377112"/>
                    <a:gd name="connsiteY7" fmla="*/ 990366 h 2826770"/>
                    <a:gd name="connsiteX8" fmla="*/ 1348536 w 1377112"/>
                    <a:gd name="connsiteY8" fmla="*/ 1040298 h 2826770"/>
                    <a:gd name="connsiteX9" fmla="*/ 1348536 w 1377112"/>
                    <a:gd name="connsiteY9" fmla="*/ 1608460 h 2826770"/>
                    <a:gd name="connsiteX10" fmla="*/ 1339749 w 1377112"/>
                    <a:gd name="connsiteY10" fmla="*/ 1695624 h 2826770"/>
                    <a:gd name="connsiteX11" fmla="*/ 1319213 w 1377112"/>
                    <a:gd name="connsiteY11" fmla="*/ 1761780 h 2826770"/>
                    <a:gd name="connsiteX12" fmla="*/ 1319213 w 1377112"/>
                    <a:gd name="connsiteY12" fmla="*/ 2015122 h 2826770"/>
                    <a:gd name="connsiteX13" fmla="*/ 1324438 w 1377112"/>
                    <a:gd name="connsiteY13" fmla="*/ 2021454 h 2826770"/>
                    <a:gd name="connsiteX14" fmla="*/ 1377112 w 1377112"/>
                    <a:gd name="connsiteY14" fmla="*/ 2193898 h 2826770"/>
                    <a:gd name="connsiteX15" fmla="*/ 1377112 w 1377112"/>
                    <a:gd name="connsiteY15" fmla="*/ 2518344 h 2826770"/>
                    <a:gd name="connsiteX16" fmla="*/ 1068686 w 1377112"/>
                    <a:gd name="connsiteY16" fmla="*/ 2826770 h 2826770"/>
                    <a:gd name="connsiteX17" fmla="*/ 308426 w 1377112"/>
                    <a:gd name="connsiteY17" fmla="*/ 2826770 h 2826770"/>
                    <a:gd name="connsiteX18" fmla="*/ 0 w 1377112"/>
                    <a:gd name="connsiteY18" fmla="*/ 2518344 h 2826770"/>
                    <a:gd name="connsiteX19" fmla="*/ 0 w 1377112"/>
                    <a:gd name="connsiteY19" fmla="*/ 2193898 h 2826770"/>
                    <a:gd name="connsiteX20" fmla="*/ 52675 w 1377112"/>
                    <a:gd name="connsiteY20" fmla="*/ 2021454 h 2826770"/>
                    <a:gd name="connsiteX21" fmla="*/ 57898 w 1377112"/>
                    <a:gd name="connsiteY21" fmla="*/ 2015123 h 2826770"/>
                    <a:gd name="connsiteX22" fmla="*/ 57898 w 1377112"/>
                    <a:gd name="connsiteY22" fmla="*/ 1761777 h 2826770"/>
                    <a:gd name="connsiteX23" fmla="*/ 37363 w 1377112"/>
                    <a:gd name="connsiteY23" fmla="*/ 1695624 h 2826770"/>
                    <a:gd name="connsiteX24" fmla="*/ 28576 w 1377112"/>
                    <a:gd name="connsiteY24" fmla="*/ 1608460 h 2826770"/>
                    <a:gd name="connsiteX25" fmla="*/ 28576 w 1377112"/>
                    <a:gd name="connsiteY25" fmla="*/ 1040298 h 2826770"/>
                    <a:gd name="connsiteX26" fmla="*/ 13077 w 1377112"/>
                    <a:gd name="connsiteY26" fmla="*/ 990366 h 2826770"/>
                    <a:gd name="connsiteX27" fmla="*/ 4764 w 1377112"/>
                    <a:gd name="connsiteY27" fmla="*/ 907908 h 2826770"/>
                    <a:gd name="connsiteX28" fmla="*/ 4764 w 1377112"/>
                    <a:gd name="connsiteY28" fmla="*/ 477503 h 2826770"/>
                    <a:gd name="connsiteX29" fmla="*/ 254655 w 1377112"/>
                    <a:gd name="connsiteY29" fmla="*/ 100505 h 2826770"/>
                    <a:gd name="connsiteX30" fmla="*/ 284545 w 1377112"/>
                    <a:gd name="connsiteY30" fmla="*/ 91227 h 2826770"/>
                    <a:gd name="connsiteX31" fmla="*/ 326698 w 1377112"/>
                    <a:gd name="connsiteY31" fmla="*/ 56447 h 2826770"/>
                    <a:gd name="connsiteX32" fmla="*/ 511493 w 1377112"/>
                    <a:gd name="connsiteY32" fmla="*/ 0 h 282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377112" h="2826770">
                      <a:moveTo>
                        <a:pt x="511493" y="0"/>
                      </a:moveTo>
                      <a:lnTo>
                        <a:pt x="865619" y="0"/>
                      </a:lnTo>
                      <a:cubicBezTo>
                        <a:pt x="934071" y="0"/>
                        <a:pt x="997663" y="20809"/>
                        <a:pt x="1050414" y="56447"/>
                      </a:cubicBezTo>
                      <a:lnTo>
                        <a:pt x="1092567" y="91227"/>
                      </a:lnTo>
                      <a:lnTo>
                        <a:pt x="1122457" y="100505"/>
                      </a:lnTo>
                      <a:cubicBezTo>
                        <a:pt x="1269308" y="162618"/>
                        <a:pt x="1372348" y="308027"/>
                        <a:pt x="1372348" y="477503"/>
                      </a:cubicBezTo>
                      <a:lnTo>
                        <a:pt x="1372348" y="907908"/>
                      </a:lnTo>
                      <a:cubicBezTo>
                        <a:pt x="1372348" y="936154"/>
                        <a:pt x="1369486" y="963732"/>
                        <a:pt x="1364036" y="990366"/>
                      </a:cubicBezTo>
                      <a:lnTo>
                        <a:pt x="1348536" y="1040298"/>
                      </a:lnTo>
                      <a:lnTo>
                        <a:pt x="1348536" y="1608460"/>
                      </a:lnTo>
                      <a:cubicBezTo>
                        <a:pt x="1348536" y="1638318"/>
                        <a:pt x="1345511" y="1667469"/>
                        <a:pt x="1339749" y="1695624"/>
                      </a:cubicBezTo>
                      <a:lnTo>
                        <a:pt x="1319213" y="1761780"/>
                      </a:lnTo>
                      <a:lnTo>
                        <a:pt x="1319213" y="2015122"/>
                      </a:lnTo>
                      <a:lnTo>
                        <a:pt x="1324438" y="2021454"/>
                      </a:lnTo>
                      <a:cubicBezTo>
                        <a:pt x="1357694" y="2070679"/>
                        <a:pt x="1377112" y="2130021"/>
                        <a:pt x="1377112" y="2193898"/>
                      </a:cubicBezTo>
                      <a:lnTo>
                        <a:pt x="1377112" y="2518344"/>
                      </a:lnTo>
                      <a:cubicBezTo>
                        <a:pt x="1377112" y="2688683"/>
                        <a:pt x="1239025" y="2826770"/>
                        <a:pt x="1068686" y="2826770"/>
                      </a:cubicBezTo>
                      <a:lnTo>
                        <a:pt x="308426" y="2826770"/>
                      </a:lnTo>
                      <a:cubicBezTo>
                        <a:pt x="138087" y="2826770"/>
                        <a:pt x="0" y="2688683"/>
                        <a:pt x="0" y="2518344"/>
                      </a:cubicBezTo>
                      <a:lnTo>
                        <a:pt x="0" y="2193898"/>
                      </a:lnTo>
                      <a:cubicBezTo>
                        <a:pt x="0" y="2130021"/>
                        <a:pt x="19419" y="2070679"/>
                        <a:pt x="52675" y="2021454"/>
                      </a:cubicBezTo>
                      <a:lnTo>
                        <a:pt x="57898" y="2015123"/>
                      </a:lnTo>
                      <a:lnTo>
                        <a:pt x="57898" y="1761777"/>
                      </a:lnTo>
                      <a:lnTo>
                        <a:pt x="37363" y="1695624"/>
                      </a:lnTo>
                      <a:cubicBezTo>
                        <a:pt x="31602" y="1667469"/>
                        <a:pt x="28576" y="1638318"/>
                        <a:pt x="28576" y="1608460"/>
                      </a:cubicBezTo>
                      <a:lnTo>
                        <a:pt x="28576" y="1040298"/>
                      </a:lnTo>
                      <a:lnTo>
                        <a:pt x="13077" y="990366"/>
                      </a:lnTo>
                      <a:cubicBezTo>
                        <a:pt x="7627" y="963732"/>
                        <a:pt x="4764" y="936154"/>
                        <a:pt x="4764" y="907908"/>
                      </a:cubicBezTo>
                      <a:lnTo>
                        <a:pt x="4764" y="477503"/>
                      </a:lnTo>
                      <a:cubicBezTo>
                        <a:pt x="4764" y="308027"/>
                        <a:pt x="107805" y="162618"/>
                        <a:pt x="254655" y="100505"/>
                      </a:cubicBezTo>
                      <a:lnTo>
                        <a:pt x="284545" y="91227"/>
                      </a:lnTo>
                      <a:lnTo>
                        <a:pt x="326698" y="56447"/>
                      </a:lnTo>
                      <a:cubicBezTo>
                        <a:pt x="379449" y="20809"/>
                        <a:pt x="443041" y="0"/>
                        <a:pt x="511493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" name="四角形: 角を丸くする 74">
                  <a:extLst>
                    <a:ext uri="{FF2B5EF4-FFF2-40B4-BE49-F238E27FC236}">
                      <a16:creationId xmlns:a16="http://schemas.microsoft.com/office/drawing/2014/main" id="{76B7BD0F-FFB5-4D03-8612-9A020A5F41AE}"/>
                    </a:ext>
                  </a:extLst>
                </p:cNvPr>
                <p:cNvSpPr/>
                <p:nvPr/>
              </p:nvSpPr>
              <p:spPr bwMode="auto">
                <a:xfrm>
                  <a:off x="6404816" y="2398622"/>
                  <a:ext cx="605584" cy="1143775"/>
                </a:xfrm>
                <a:prstGeom prst="roundRect">
                  <a:avLst>
                    <a:gd name="adj" fmla="val 32766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C1F6FE71-02EF-4E05-A0E3-8CB14BE1EEDC}"/>
                    </a:ext>
                  </a:extLst>
                </p:cNvPr>
                <p:cNvSpPr/>
                <p:nvPr/>
              </p:nvSpPr>
              <p:spPr bwMode="auto">
                <a:xfrm>
                  <a:off x="6061601" y="2341353"/>
                  <a:ext cx="1292014" cy="306622"/>
                </a:xfrm>
                <a:custGeom>
                  <a:avLst/>
                  <a:gdLst>
                    <a:gd name="connsiteX0" fmla="*/ 468944 w 1292014"/>
                    <a:gd name="connsiteY0" fmla="*/ 0 h 306622"/>
                    <a:gd name="connsiteX1" fmla="*/ 823070 w 1292014"/>
                    <a:gd name="connsiteY1" fmla="*/ 0 h 306622"/>
                    <a:gd name="connsiteX2" fmla="*/ 1007865 w 1292014"/>
                    <a:gd name="connsiteY2" fmla="*/ 56447 h 306622"/>
                    <a:gd name="connsiteX3" fmla="*/ 1050018 w 1292014"/>
                    <a:gd name="connsiteY3" fmla="*/ 91227 h 306622"/>
                    <a:gd name="connsiteX4" fmla="*/ 1079908 w 1292014"/>
                    <a:gd name="connsiteY4" fmla="*/ 100505 h 306622"/>
                    <a:gd name="connsiteX5" fmla="*/ 1289453 w 1292014"/>
                    <a:gd name="connsiteY5" fmla="*/ 300119 h 306622"/>
                    <a:gd name="connsiteX6" fmla="*/ 1292014 w 1292014"/>
                    <a:gd name="connsiteY6" fmla="*/ 306621 h 306622"/>
                    <a:gd name="connsiteX7" fmla="*/ 1233063 w 1292014"/>
                    <a:gd name="connsiteY7" fmla="*/ 247507 h 306622"/>
                    <a:gd name="connsiteX8" fmla="*/ 1122217 w 1292014"/>
                    <a:gd name="connsiteY8" fmla="*/ 186230 h 306622"/>
                    <a:gd name="connsiteX9" fmla="*/ 1089412 w 1292014"/>
                    <a:gd name="connsiteY9" fmla="*/ 176952 h 306622"/>
                    <a:gd name="connsiteX10" fmla="*/ 1043149 w 1292014"/>
                    <a:gd name="connsiteY10" fmla="*/ 142172 h 306622"/>
                    <a:gd name="connsiteX11" fmla="*/ 840335 w 1292014"/>
                    <a:gd name="connsiteY11" fmla="*/ 85725 h 306622"/>
                    <a:gd name="connsiteX12" fmla="*/ 451679 w 1292014"/>
                    <a:gd name="connsiteY12" fmla="*/ 85725 h 306622"/>
                    <a:gd name="connsiteX13" fmla="*/ 248865 w 1292014"/>
                    <a:gd name="connsiteY13" fmla="*/ 142172 h 306622"/>
                    <a:gd name="connsiteX14" fmla="*/ 202602 w 1292014"/>
                    <a:gd name="connsiteY14" fmla="*/ 176952 h 306622"/>
                    <a:gd name="connsiteX15" fmla="*/ 169798 w 1292014"/>
                    <a:gd name="connsiteY15" fmla="*/ 186230 h 306622"/>
                    <a:gd name="connsiteX16" fmla="*/ 58952 w 1292014"/>
                    <a:gd name="connsiteY16" fmla="*/ 247507 h 306622"/>
                    <a:gd name="connsiteX17" fmla="*/ 0 w 1292014"/>
                    <a:gd name="connsiteY17" fmla="*/ 306622 h 306622"/>
                    <a:gd name="connsiteX18" fmla="*/ 2562 w 1292014"/>
                    <a:gd name="connsiteY18" fmla="*/ 300119 h 306622"/>
                    <a:gd name="connsiteX19" fmla="*/ 212106 w 1292014"/>
                    <a:gd name="connsiteY19" fmla="*/ 100505 h 306622"/>
                    <a:gd name="connsiteX20" fmla="*/ 241996 w 1292014"/>
                    <a:gd name="connsiteY20" fmla="*/ 91227 h 306622"/>
                    <a:gd name="connsiteX21" fmla="*/ 284149 w 1292014"/>
                    <a:gd name="connsiteY21" fmla="*/ 56447 h 306622"/>
                    <a:gd name="connsiteX22" fmla="*/ 468944 w 1292014"/>
                    <a:gd name="connsiteY22" fmla="*/ 0 h 3066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292014" h="306622">
                      <a:moveTo>
                        <a:pt x="468944" y="0"/>
                      </a:moveTo>
                      <a:lnTo>
                        <a:pt x="823070" y="0"/>
                      </a:lnTo>
                      <a:cubicBezTo>
                        <a:pt x="891522" y="0"/>
                        <a:pt x="955114" y="20809"/>
                        <a:pt x="1007865" y="56447"/>
                      </a:cubicBezTo>
                      <a:lnTo>
                        <a:pt x="1050018" y="91227"/>
                      </a:lnTo>
                      <a:lnTo>
                        <a:pt x="1079908" y="100505"/>
                      </a:lnTo>
                      <a:cubicBezTo>
                        <a:pt x="1171690" y="139326"/>
                        <a:pt x="1246358" y="210684"/>
                        <a:pt x="1289453" y="300119"/>
                      </a:cubicBezTo>
                      <a:lnTo>
                        <a:pt x="1292014" y="306621"/>
                      </a:lnTo>
                      <a:lnTo>
                        <a:pt x="1233063" y="247507"/>
                      </a:lnTo>
                      <a:cubicBezTo>
                        <a:pt x="1199797" y="222493"/>
                        <a:pt x="1162510" y="201758"/>
                        <a:pt x="1122217" y="186230"/>
                      </a:cubicBezTo>
                      <a:lnTo>
                        <a:pt x="1089412" y="176952"/>
                      </a:lnTo>
                      <a:lnTo>
                        <a:pt x="1043149" y="142172"/>
                      </a:lnTo>
                      <a:cubicBezTo>
                        <a:pt x="985255" y="106534"/>
                        <a:pt x="915462" y="85725"/>
                        <a:pt x="840335" y="85725"/>
                      </a:cubicBezTo>
                      <a:lnTo>
                        <a:pt x="451679" y="85725"/>
                      </a:lnTo>
                      <a:cubicBezTo>
                        <a:pt x="376553" y="85725"/>
                        <a:pt x="306760" y="106534"/>
                        <a:pt x="248865" y="142172"/>
                      </a:cubicBezTo>
                      <a:lnTo>
                        <a:pt x="202602" y="176952"/>
                      </a:lnTo>
                      <a:lnTo>
                        <a:pt x="169798" y="186230"/>
                      </a:lnTo>
                      <a:cubicBezTo>
                        <a:pt x="129506" y="201758"/>
                        <a:pt x="92218" y="222493"/>
                        <a:pt x="58952" y="247507"/>
                      </a:cubicBezTo>
                      <a:lnTo>
                        <a:pt x="0" y="306622"/>
                      </a:lnTo>
                      <a:lnTo>
                        <a:pt x="2562" y="300119"/>
                      </a:lnTo>
                      <a:cubicBezTo>
                        <a:pt x="45657" y="210684"/>
                        <a:pt x="120325" y="139326"/>
                        <a:pt x="212106" y="100505"/>
                      </a:cubicBezTo>
                      <a:lnTo>
                        <a:pt x="241996" y="91227"/>
                      </a:lnTo>
                      <a:lnTo>
                        <a:pt x="284149" y="56447"/>
                      </a:lnTo>
                      <a:cubicBezTo>
                        <a:pt x="336900" y="20809"/>
                        <a:pt x="400492" y="0"/>
                        <a:pt x="4689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9B0F7A0C-678A-4472-81E6-7462F851844C}"/>
                    </a:ext>
                  </a:extLst>
                </p:cNvPr>
                <p:cNvSpPr/>
                <p:nvPr/>
              </p:nvSpPr>
              <p:spPr bwMode="auto">
                <a:xfrm flipV="1">
                  <a:off x="6197081" y="3264493"/>
                  <a:ext cx="1021056" cy="469106"/>
                </a:xfrm>
                <a:custGeom>
                  <a:avLst/>
                  <a:gdLst>
                    <a:gd name="connsiteX0" fmla="*/ 510527 w 1021056"/>
                    <a:gd name="connsiteY0" fmla="*/ 469106 h 469106"/>
                    <a:gd name="connsiteX1" fmla="*/ 1019678 w 1021056"/>
                    <a:gd name="connsiteY1" fmla="*/ 280604 h 469106"/>
                    <a:gd name="connsiteX2" fmla="*/ 1021056 w 1021056"/>
                    <a:gd name="connsiteY2" fmla="*/ 278836 h 469106"/>
                    <a:gd name="connsiteX3" fmla="*/ 858512 w 1021056"/>
                    <a:gd name="connsiteY3" fmla="*/ 0 h 469106"/>
                    <a:gd name="connsiteX4" fmla="*/ 782069 w 1021056"/>
                    <a:gd name="connsiteY4" fmla="*/ 7530 h 469106"/>
                    <a:gd name="connsiteX5" fmla="*/ 510527 w 1021056"/>
                    <a:gd name="connsiteY5" fmla="*/ 16216 h 469106"/>
                    <a:gd name="connsiteX6" fmla="*/ 238986 w 1021056"/>
                    <a:gd name="connsiteY6" fmla="*/ 7530 h 469106"/>
                    <a:gd name="connsiteX7" fmla="*/ 162544 w 1021056"/>
                    <a:gd name="connsiteY7" fmla="*/ 0 h 469106"/>
                    <a:gd name="connsiteX8" fmla="*/ 0 w 1021056"/>
                    <a:gd name="connsiteY8" fmla="*/ 278838 h 469106"/>
                    <a:gd name="connsiteX9" fmla="*/ 1376 w 1021056"/>
                    <a:gd name="connsiteY9" fmla="*/ 280604 h 469106"/>
                    <a:gd name="connsiteX10" fmla="*/ 510527 w 1021056"/>
                    <a:gd name="connsiteY10" fmla="*/ 469106 h 469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21056" h="469106">
                      <a:moveTo>
                        <a:pt x="510527" y="469106"/>
                      </a:moveTo>
                      <a:cubicBezTo>
                        <a:pt x="722472" y="469106"/>
                        <a:pt x="909335" y="394333"/>
                        <a:pt x="1019678" y="280604"/>
                      </a:cubicBezTo>
                      <a:lnTo>
                        <a:pt x="1021056" y="278836"/>
                      </a:lnTo>
                      <a:lnTo>
                        <a:pt x="858512" y="0"/>
                      </a:lnTo>
                      <a:lnTo>
                        <a:pt x="782069" y="7530"/>
                      </a:lnTo>
                      <a:cubicBezTo>
                        <a:pt x="694359" y="13225"/>
                        <a:pt x="603544" y="16216"/>
                        <a:pt x="510527" y="16216"/>
                      </a:cubicBezTo>
                      <a:cubicBezTo>
                        <a:pt x="417511" y="16216"/>
                        <a:pt x="326697" y="13225"/>
                        <a:pt x="238986" y="7530"/>
                      </a:cubicBezTo>
                      <a:lnTo>
                        <a:pt x="162544" y="0"/>
                      </a:lnTo>
                      <a:lnTo>
                        <a:pt x="0" y="278838"/>
                      </a:lnTo>
                      <a:lnTo>
                        <a:pt x="1376" y="280604"/>
                      </a:lnTo>
                      <a:cubicBezTo>
                        <a:pt x="111719" y="394333"/>
                        <a:pt x="298583" y="469106"/>
                        <a:pt x="510527" y="469106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66C989BA-9A73-458B-82E0-AE1063314C49}"/>
                    </a:ext>
                  </a:extLst>
                </p:cNvPr>
                <p:cNvSpPr/>
                <p:nvPr/>
              </p:nvSpPr>
              <p:spPr bwMode="auto">
                <a:xfrm rot="5400000">
                  <a:off x="5840327" y="3924325"/>
                  <a:ext cx="865086" cy="179236"/>
                </a:xfrm>
                <a:custGeom>
                  <a:avLst/>
                  <a:gdLst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574332 w 922236"/>
                    <a:gd name="connsiteY3" fmla="*/ 2 h 194245"/>
                    <a:gd name="connsiteX4" fmla="*/ 711748 w 922236"/>
                    <a:gd name="connsiteY4" fmla="*/ 2 h 194245"/>
                    <a:gd name="connsiteX5" fmla="*/ 922236 w 922236"/>
                    <a:gd name="connsiteY5" fmla="*/ 194245 h 194245"/>
                    <a:gd name="connsiteX6" fmla="*/ 314302 w 922236"/>
                    <a:gd name="connsiteY6" fmla="*/ 194245 h 194245"/>
                    <a:gd name="connsiteX7" fmla="*/ 314304 w 922236"/>
                    <a:gd name="connsiteY7" fmla="*/ 194244 h 194245"/>
                    <a:gd name="connsiteX0" fmla="*/ 35 w 922271"/>
                    <a:gd name="connsiteY0" fmla="*/ 194244 h 208632"/>
                    <a:gd name="connsiteX1" fmla="*/ 331172 w 922271"/>
                    <a:gd name="connsiteY1" fmla="*/ 0 h 208632"/>
                    <a:gd name="connsiteX2" fmla="*/ 574365 w 922271"/>
                    <a:gd name="connsiteY2" fmla="*/ 0 h 208632"/>
                    <a:gd name="connsiteX3" fmla="*/ 574367 w 922271"/>
                    <a:gd name="connsiteY3" fmla="*/ 2 h 208632"/>
                    <a:gd name="connsiteX4" fmla="*/ 711783 w 922271"/>
                    <a:gd name="connsiteY4" fmla="*/ 2 h 208632"/>
                    <a:gd name="connsiteX5" fmla="*/ 922271 w 922271"/>
                    <a:gd name="connsiteY5" fmla="*/ 194245 h 208632"/>
                    <a:gd name="connsiteX6" fmla="*/ 314337 w 922271"/>
                    <a:gd name="connsiteY6" fmla="*/ 194245 h 208632"/>
                    <a:gd name="connsiteX7" fmla="*/ 35 w 922271"/>
                    <a:gd name="connsiteY7" fmla="*/ 194244 h 208632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574332 w 922236"/>
                    <a:gd name="connsiteY3" fmla="*/ 2 h 194245"/>
                    <a:gd name="connsiteX4" fmla="*/ 711748 w 922236"/>
                    <a:gd name="connsiteY4" fmla="*/ 2 h 194245"/>
                    <a:gd name="connsiteX5" fmla="*/ 922236 w 922236"/>
                    <a:gd name="connsiteY5" fmla="*/ 194245 h 194245"/>
                    <a:gd name="connsiteX6" fmla="*/ 0 w 922236"/>
                    <a:gd name="connsiteY6" fmla="*/ 194244 h 194245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711748 w 922236"/>
                    <a:gd name="connsiteY3" fmla="*/ 2 h 194245"/>
                    <a:gd name="connsiteX4" fmla="*/ 922236 w 922236"/>
                    <a:gd name="connsiteY4" fmla="*/ 194245 h 194245"/>
                    <a:gd name="connsiteX5" fmla="*/ 0 w 922236"/>
                    <a:gd name="connsiteY5" fmla="*/ 194244 h 194245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711748 w 922236"/>
                    <a:gd name="connsiteY2" fmla="*/ 2 h 194245"/>
                    <a:gd name="connsiteX3" fmla="*/ 922236 w 922236"/>
                    <a:gd name="connsiteY3" fmla="*/ 194245 h 194245"/>
                    <a:gd name="connsiteX4" fmla="*/ 0 w 922236"/>
                    <a:gd name="connsiteY4" fmla="*/ 194244 h 194245"/>
                    <a:gd name="connsiteX0" fmla="*/ 0 w 922236"/>
                    <a:gd name="connsiteY0" fmla="*/ 194244 h 194245"/>
                    <a:gd name="connsiteX1" fmla="*/ 267637 w 922236"/>
                    <a:gd name="connsiteY1" fmla="*/ 0 h 194245"/>
                    <a:gd name="connsiteX2" fmla="*/ 711748 w 922236"/>
                    <a:gd name="connsiteY2" fmla="*/ 2 h 194245"/>
                    <a:gd name="connsiteX3" fmla="*/ 922236 w 922236"/>
                    <a:gd name="connsiteY3" fmla="*/ 194245 h 194245"/>
                    <a:gd name="connsiteX4" fmla="*/ 0 w 922236"/>
                    <a:gd name="connsiteY4" fmla="*/ 194244 h 194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2236" h="194245">
                      <a:moveTo>
                        <a:pt x="0" y="194244"/>
                      </a:moveTo>
                      <a:lnTo>
                        <a:pt x="267637" y="0"/>
                      </a:lnTo>
                      <a:lnTo>
                        <a:pt x="711748" y="2"/>
                      </a:lnTo>
                      <a:lnTo>
                        <a:pt x="922236" y="194245"/>
                      </a:lnTo>
                      <a:lnTo>
                        <a:pt x="0" y="194244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6836B9D5-2E7B-46BF-A9EF-437EA52E3F79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6709803" y="3924325"/>
                  <a:ext cx="865086" cy="179236"/>
                </a:xfrm>
                <a:custGeom>
                  <a:avLst/>
                  <a:gdLst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574332 w 922236"/>
                    <a:gd name="connsiteY3" fmla="*/ 2 h 194245"/>
                    <a:gd name="connsiteX4" fmla="*/ 711748 w 922236"/>
                    <a:gd name="connsiteY4" fmla="*/ 2 h 194245"/>
                    <a:gd name="connsiteX5" fmla="*/ 922236 w 922236"/>
                    <a:gd name="connsiteY5" fmla="*/ 194245 h 194245"/>
                    <a:gd name="connsiteX6" fmla="*/ 314302 w 922236"/>
                    <a:gd name="connsiteY6" fmla="*/ 194245 h 194245"/>
                    <a:gd name="connsiteX7" fmla="*/ 314304 w 922236"/>
                    <a:gd name="connsiteY7" fmla="*/ 194244 h 194245"/>
                    <a:gd name="connsiteX0" fmla="*/ 35 w 922271"/>
                    <a:gd name="connsiteY0" fmla="*/ 194244 h 208632"/>
                    <a:gd name="connsiteX1" fmla="*/ 331172 w 922271"/>
                    <a:gd name="connsiteY1" fmla="*/ 0 h 208632"/>
                    <a:gd name="connsiteX2" fmla="*/ 574365 w 922271"/>
                    <a:gd name="connsiteY2" fmla="*/ 0 h 208632"/>
                    <a:gd name="connsiteX3" fmla="*/ 574367 w 922271"/>
                    <a:gd name="connsiteY3" fmla="*/ 2 h 208632"/>
                    <a:gd name="connsiteX4" fmla="*/ 711783 w 922271"/>
                    <a:gd name="connsiteY4" fmla="*/ 2 h 208632"/>
                    <a:gd name="connsiteX5" fmla="*/ 922271 w 922271"/>
                    <a:gd name="connsiteY5" fmla="*/ 194245 h 208632"/>
                    <a:gd name="connsiteX6" fmla="*/ 314337 w 922271"/>
                    <a:gd name="connsiteY6" fmla="*/ 194245 h 208632"/>
                    <a:gd name="connsiteX7" fmla="*/ 35 w 922271"/>
                    <a:gd name="connsiteY7" fmla="*/ 194244 h 208632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574332 w 922236"/>
                    <a:gd name="connsiteY3" fmla="*/ 2 h 194245"/>
                    <a:gd name="connsiteX4" fmla="*/ 711748 w 922236"/>
                    <a:gd name="connsiteY4" fmla="*/ 2 h 194245"/>
                    <a:gd name="connsiteX5" fmla="*/ 922236 w 922236"/>
                    <a:gd name="connsiteY5" fmla="*/ 194245 h 194245"/>
                    <a:gd name="connsiteX6" fmla="*/ 0 w 922236"/>
                    <a:gd name="connsiteY6" fmla="*/ 194244 h 194245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711748 w 922236"/>
                    <a:gd name="connsiteY3" fmla="*/ 2 h 194245"/>
                    <a:gd name="connsiteX4" fmla="*/ 922236 w 922236"/>
                    <a:gd name="connsiteY4" fmla="*/ 194245 h 194245"/>
                    <a:gd name="connsiteX5" fmla="*/ 0 w 922236"/>
                    <a:gd name="connsiteY5" fmla="*/ 194244 h 194245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711748 w 922236"/>
                    <a:gd name="connsiteY2" fmla="*/ 2 h 194245"/>
                    <a:gd name="connsiteX3" fmla="*/ 922236 w 922236"/>
                    <a:gd name="connsiteY3" fmla="*/ 194245 h 194245"/>
                    <a:gd name="connsiteX4" fmla="*/ 0 w 922236"/>
                    <a:gd name="connsiteY4" fmla="*/ 194244 h 194245"/>
                    <a:gd name="connsiteX0" fmla="*/ 0 w 922236"/>
                    <a:gd name="connsiteY0" fmla="*/ 194244 h 194245"/>
                    <a:gd name="connsiteX1" fmla="*/ 267637 w 922236"/>
                    <a:gd name="connsiteY1" fmla="*/ 0 h 194245"/>
                    <a:gd name="connsiteX2" fmla="*/ 711748 w 922236"/>
                    <a:gd name="connsiteY2" fmla="*/ 2 h 194245"/>
                    <a:gd name="connsiteX3" fmla="*/ 922236 w 922236"/>
                    <a:gd name="connsiteY3" fmla="*/ 194245 h 194245"/>
                    <a:gd name="connsiteX4" fmla="*/ 0 w 922236"/>
                    <a:gd name="connsiteY4" fmla="*/ 194244 h 194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2236" h="194245">
                      <a:moveTo>
                        <a:pt x="0" y="194244"/>
                      </a:moveTo>
                      <a:lnTo>
                        <a:pt x="267637" y="0"/>
                      </a:lnTo>
                      <a:lnTo>
                        <a:pt x="711748" y="2"/>
                      </a:lnTo>
                      <a:lnTo>
                        <a:pt x="922236" y="194245"/>
                      </a:lnTo>
                      <a:lnTo>
                        <a:pt x="0" y="194244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" name="四角形: 角を丸くする 79">
                  <a:extLst>
                    <a:ext uri="{FF2B5EF4-FFF2-40B4-BE49-F238E27FC236}">
                      <a16:creationId xmlns:a16="http://schemas.microsoft.com/office/drawing/2014/main" id="{3CA2876C-D4A2-4724-A176-FF0C50DFD738}"/>
                    </a:ext>
                  </a:extLst>
                </p:cNvPr>
                <p:cNvSpPr/>
                <p:nvPr/>
              </p:nvSpPr>
              <p:spPr bwMode="auto">
                <a:xfrm>
                  <a:off x="6404816" y="4393562"/>
                  <a:ext cx="605584" cy="872860"/>
                </a:xfrm>
                <a:prstGeom prst="roundRect">
                  <a:avLst>
                    <a:gd name="adj" fmla="val 32766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1EBFA234-1283-4B2B-8D7D-4E55CFFA1D9F}"/>
                    </a:ext>
                  </a:extLst>
                </p:cNvPr>
                <p:cNvSpPr/>
                <p:nvPr/>
              </p:nvSpPr>
              <p:spPr bwMode="auto">
                <a:xfrm>
                  <a:off x="6217493" y="4316680"/>
                  <a:ext cx="980232" cy="401260"/>
                </a:xfrm>
                <a:custGeom>
                  <a:avLst/>
                  <a:gdLst>
                    <a:gd name="connsiteX0" fmla="*/ 510527 w 1021056"/>
                    <a:gd name="connsiteY0" fmla="*/ 469106 h 469106"/>
                    <a:gd name="connsiteX1" fmla="*/ 1019678 w 1021056"/>
                    <a:gd name="connsiteY1" fmla="*/ 280604 h 469106"/>
                    <a:gd name="connsiteX2" fmla="*/ 1021056 w 1021056"/>
                    <a:gd name="connsiteY2" fmla="*/ 278836 h 469106"/>
                    <a:gd name="connsiteX3" fmla="*/ 858512 w 1021056"/>
                    <a:gd name="connsiteY3" fmla="*/ 0 h 469106"/>
                    <a:gd name="connsiteX4" fmla="*/ 782069 w 1021056"/>
                    <a:gd name="connsiteY4" fmla="*/ 7530 h 469106"/>
                    <a:gd name="connsiteX5" fmla="*/ 510527 w 1021056"/>
                    <a:gd name="connsiteY5" fmla="*/ 16216 h 469106"/>
                    <a:gd name="connsiteX6" fmla="*/ 238986 w 1021056"/>
                    <a:gd name="connsiteY6" fmla="*/ 7530 h 469106"/>
                    <a:gd name="connsiteX7" fmla="*/ 162544 w 1021056"/>
                    <a:gd name="connsiteY7" fmla="*/ 0 h 469106"/>
                    <a:gd name="connsiteX8" fmla="*/ 0 w 1021056"/>
                    <a:gd name="connsiteY8" fmla="*/ 278838 h 469106"/>
                    <a:gd name="connsiteX9" fmla="*/ 1376 w 1021056"/>
                    <a:gd name="connsiteY9" fmla="*/ 280604 h 469106"/>
                    <a:gd name="connsiteX10" fmla="*/ 510527 w 1021056"/>
                    <a:gd name="connsiteY10" fmla="*/ 469106 h 469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21056" h="469106">
                      <a:moveTo>
                        <a:pt x="510527" y="469106"/>
                      </a:moveTo>
                      <a:cubicBezTo>
                        <a:pt x="722472" y="469106"/>
                        <a:pt x="909335" y="394333"/>
                        <a:pt x="1019678" y="280604"/>
                      </a:cubicBezTo>
                      <a:lnTo>
                        <a:pt x="1021056" y="278836"/>
                      </a:lnTo>
                      <a:lnTo>
                        <a:pt x="858512" y="0"/>
                      </a:lnTo>
                      <a:lnTo>
                        <a:pt x="782069" y="7530"/>
                      </a:lnTo>
                      <a:cubicBezTo>
                        <a:pt x="694359" y="13225"/>
                        <a:pt x="603544" y="16216"/>
                        <a:pt x="510527" y="16216"/>
                      </a:cubicBezTo>
                      <a:cubicBezTo>
                        <a:pt x="417511" y="16216"/>
                        <a:pt x="326697" y="13225"/>
                        <a:pt x="238986" y="7530"/>
                      </a:cubicBezTo>
                      <a:lnTo>
                        <a:pt x="162544" y="0"/>
                      </a:lnTo>
                      <a:lnTo>
                        <a:pt x="0" y="278838"/>
                      </a:lnTo>
                      <a:lnTo>
                        <a:pt x="1376" y="280604"/>
                      </a:lnTo>
                      <a:cubicBezTo>
                        <a:pt x="111719" y="394333"/>
                        <a:pt x="298583" y="469106"/>
                        <a:pt x="510527" y="469106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63740064-2D41-4989-9654-C801AF851C17}"/>
                  </a:ext>
                </a:extLst>
              </p:cNvPr>
              <p:cNvSpPr/>
              <p:nvPr/>
            </p:nvSpPr>
            <p:spPr bwMode="auto">
              <a:xfrm rot="19810247">
                <a:off x="6130027" y="2517641"/>
                <a:ext cx="225025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四角形: 角を丸くする 71">
                <a:extLst>
                  <a:ext uri="{FF2B5EF4-FFF2-40B4-BE49-F238E27FC236}">
                    <a16:creationId xmlns:a16="http://schemas.microsoft.com/office/drawing/2014/main" id="{AADE16D0-5BA6-49DE-A881-C32D8CF60469}"/>
                  </a:ext>
                </a:extLst>
              </p:cNvPr>
              <p:cNvSpPr/>
              <p:nvPr/>
            </p:nvSpPr>
            <p:spPr bwMode="auto">
              <a:xfrm rot="1789753" flipH="1">
                <a:off x="7038798" y="2517640"/>
                <a:ext cx="225025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四角形: 上の 2 つの角を切り取る 72">
                <a:extLst>
                  <a:ext uri="{FF2B5EF4-FFF2-40B4-BE49-F238E27FC236}">
                    <a16:creationId xmlns:a16="http://schemas.microsoft.com/office/drawing/2014/main" id="{7D5CA693-A5F7-4152-930D-CCA58BBE15E8}"/>
                  </a:ext>
                </a:extLst>
              </p:cNvPr>
              <p:cNvSpPr/>
              <p:nvPr/>
            </p:nvSpPr>
            <p:spPr bwMode="auto">
              <a:xfrm flipV="1">
                <a:off x="6007038" y="5106449"/>
                <a:ext cx="1381873" cy="237887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61C68F45-74FC-4F98-AFB2-8BBD09CCC26D}"/>
                </a:ext>
              </a:extLst>
            </p:cNvPr>
            <p:cNvSpPr/>
            <p:nvPr/>
          </p:nvSpPr>
          <p:spPr bwMode="auto">
            <a:xfrm rot="20700000">
              <a:off x="4579491" y="1454037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2DC30F82-4AEB-4D1B-96FE-3353CAEE011F}"/>
                </a:ext>
              </a:extLst>
            </p:cNvPr>
            <p:cNvSpPr/>
            <p:nvPr/>
          </p:nvSpPr>
          <p:spPr bwMode="auto">
            <a:xfrm rot="900000" flipH="1">
              <a:off x="5216334" y="1454037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0617680F-26D3-45D8-9516-7E4EB3C44EA1}"/>
              </a:ext>
            </a:extLst>
          </p:cNvPr>
          <p:cNvGrpSpPr/>
          <p:nvPr/>
        </p:nvGrpSpPr>
        <p:grpSpPr>
          <a:xfrm>
            <a:off x="773599" y="2788568"/>
            <a:ext cx="893982" cy="1575152"/>
            <a:chOff x="505786" y="1284453"/>
            <a:chExt cx="1091309" cy="1922832"/>
          </a:xfrm>
        </p:grpSpPr>
        <p:sp>
          <p:nvSpPr>
            <p:cNvPr id="83" name="四角形: 角を丸くする 82">
              <a:extLst>
                <a:ext uri="{FF2B5EF4-FFF2-40B4-BE49-F238E27FC236}">
                  <a16:creationId xmlns:a16="http://schemas.microsoft.com/office/drawing/2014/main" id="{6ACA23F6-8D2B-455A-8A78-66811E14302B}"/>
                </a:ext>
              </a:extLst>
            </p:cNvPr>
            <p:cNvSpPr/>
            <p:nvPr/>
          </p:nvSpPr>
          <p:spPr bwMode="auto">
            <a:xfrm>
              <a:off x="567138" y="1284453"/>
              <a:ext cx="968604" cy="1922832"/>
            </a:xfrm>
            <a:prstGeom prst="roundRect">
              <a:avLst>
                <a:gd name="adj" fmla="val 12145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6A1A28FC-D0CE-4F25-9B8A-D6CE97302EE1}"/>
                </a:ext>
              </a:extLst>
            </p:cNvPr>
            <p:cNvSpPr/>
            <p:nvPr/>
          </p:nvSpPr>
          <p:spPr bwMode="auto">
            <a:xfrm>
              <a:off x="542510" y="1317791"/>
              <a:ext cx="1017861" cy="1844847"/>
            </a:xfrm>
            <a:custGeom>
              <a:avLst/>
              <a:gdLst>
                <a:gd name="connsiteX0" fmla="*/ 207304 w 1017861"/>
                <a:gd name="connsiteY0" fmla="*/ 0 h 1844847"/>
                <a:gd name="connsiteX1" fmla="*/ 810556 w 1017861"/>
                <a:gd name="connsiteY1" fmla="*/ 0 h 1844847"/>
                <a:gd name="connsiteX2" fmla="*/ 813332 w 1017861"/>
                <a:gd name="connsiteY2" fmla="*/ 13757 h 1844847"/>
                <a:gd name="connsiteX3" fmla="*/ 934514 w 1017861"/>
                <a:gd name="connsiteY3" fmla="*/ 83951 h 1844847"/>
                <a:gd name="connsiteX4" fmla="*/ 990903 w 1017861"/>
                <a:gd name="connsiteY4" fmla="*/ 94207 h 1844847"/>
                <a:gd name="connsiteX5" fmla="*/ 1006617 w 1017861"/>
                <a:gd name="connsiteY5" fmla="*/ 94117 h 1844847"/>
                <a:gd name="connsiteX6" fmla="*/ 1017861 w 1017861"/>
                <a:gd name="connsiteY6" fmla="*/ 149809 h 1844847"/>
                <a:gd name="connsiteX7" fmla="*/ 1017861 w 1017861"/>
                <a:gd name="connsiteY7" fmla="*/ 1695038 h 1844847"/>
                <a:gd name="connsiteX8" fmla="*/ 868052 w 1017861"/>
                <a:gd name="connsiteY8" fmla="*/ 1844847 h 1844847"/>
                <a:gd name="connsiteX9" fmla="*/ 149809 w 1017861"/>
                <a:gd name="connsiteY9" fmla="*/ 1844847 h 1844847"/>
                <a:gd name="connsiteX10" fmla="*/ 0 w 1017861"/>
                <a:gd name="connsiteY10" fmla="*/ 1695038 h 1844847"/>
                <a:gd name="connsiteX11" fmla="*/ 0 w 1017861"/>
                <a:gd name="connsiteY11" fmla="*/ 149809 h 1844847"/>
                <a:gd name="connsiteX12" fmla="*/ 11244 w 1017861"/>
                <a:gd name="connsiteY12" fmla="*/ 94117 h 1844847"/>
                <a:gd name="connsiteX13" fmla="*/ 26958 w 1017861"/>
                <a:gd name="connsiteY13" fmla="*/ 94207 h 1844847"/>
                <a:gd name="connsiteX14" fmla="*/ 83348 w 1017861"/>
                <a:gd name="connsiteY14" fmla="*/ 83951 h 1844847"/>
                <a:gd name="connsiteX15" fmla="*/ 204528 w 1017861"/>
                <a:gd name="connsiteY15" fmla="*/ 13757 h 1844847"/>
                <a:gd name="connsiteX16" fmla="*/ 207304 w 1017861"/>
                <a:gd name="connsiteY16" fmla="*/ 0 h 1844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7861" h="1844847">
                  <a:moveTo>
                    <a:pt x="207304" y="0"/>
                  </a:moveTo>
                  <a:lnTo>
                    <a:pt x="810556" y="0"/>
                  </a:lnTo>
                  <a:lnTo>
                    <a:pt x="813332" y="13757"/>
                  </a:lnTo>
                  <a:cubicBezTo>
                    <a:pt x="829309" y="40207"/>
                    <a:pt x="875798" y="68218"/>
                    <a:pt x="934514" y="83951"/>
                  </a:cubicBezTo>
                  <a:cubicBezTo>
                    <a:pt x="954086" y="89195"/>
                    <a:pt x="973163" y="92579"/>
                    <a:pt x="990903" y="94207"/>
                  </a:cubicBezTo>
                  <a:lnTo>
                    <a:pt x="1006617" y="94117"/>
                  </a:lnTo>
                  <a:lnTo>
                    <a:pt x="1017861" y="149809"/>
                  </a:lnTo>
                  <a:lnTo>
                    <a:pt x="1017861" y="1695038"/>
                  </a:lnTo>
                  <a:cubicBezTo>
                    <a:pt x="1017861" y="1777775"/>
                    <a:pt x="950789" y="1844847"/>
                    <a:pt x="868052" y="1844847"/>
                  </a:cubicBezTo>
                  <a:lnTo>
                    <a:pt x="149809" y="1844847"/>
                  </a:lnTo>
                  <a:cubicBezTo>
                    <a:pt x="67072" y="1844847"/>
                    <a:pt x="0" y="1777775"/>
                    <a:pt x="0" y="1695038"/>
                  </a:cubicBezTo>
                  <a:lnTo>
                    <a:pt x="0" y="149809"/>
                  </a:lnTo>
                  <a:lnTo>
                    <a:pt x="11244" y="94117"/>
                  </a:lnTo>
                  <a:lnTo>
                    <a:pt x="26958" y="94207"/>
                  </a:lnTo>
                  <a:cubicBezTo>
                    <a:pt x="44698" y="92579"/>
                    <a:pt x="63776" y="89195"/>
                    <a:pt x="83348" y="83951"/>
                  </a:cubicBezTo>
                  <a:cubicBezTo>
                    <a:pt x="142063" y="68218"/>
                    <a:pt x="188551" y="40207"/>
                    <a:pt x="204528" y="13757"/>
                  </a:cubicBezTo>
                  <a:lnTo>
                    <a:pt x="207304" y="0"/>
                  </a:lnTo>
                  <a:close/>
                </a:path>
              </a:pathLst>
            </a:cu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87FC53D6-3DD3-4CFC-9820-231A6F89DA71}"/>
                </a:ext>
              </a:extLst>
            </p:cNvPr>
            <p:cNvSpPr/>
            <p:nvPr/>
          </p:nvSpPr>
          <p:spPr bwMode="auto">
            <a:xfrm rot="5400000">
              <a:off x="386048" y="1922943"/>
              <a:ext cx="1330784" cy="877405"/>
            </a:xfrm>
            <a:custGeom>
              <a:avLst/>
              <a:gdLst>
                <a:gd name="connsiteX0" fmla="*/ 1031101 w 1330784"/>
                <a:gd name="connsiteY0" fmla="*/ 746106 h 877405"/>
                <a:gd name="connsiteX1" fmla="*/ 1031101 w 1330784"/>
                <a:gd name="connsiteY1" fmla="*/ 131631 h 877405"/>
                <a:gd name="connsiteX2" fmla="*/ 1239940 w 1330784"/>
                <a:gd name="connsiteY2" fmla="*/ 13884 h 877405"/>
                <a:gd name="connsiteX3" fmla="*/ 1278494 w 1330784"/>
                <a:gd name="connsiteY3" fmla="*/ 105165 h 877405"/>
                <a:gd name="connsiteX4" fmla="*/ 1330784 w 1330784"/>
                <a:gd name="connsiteY4" fmla="*/ 438007 h 877405"/>
                <a:gd name="connsiteX5" fmla="*/ 1278494 w 1330784"/>
                <a:gd name="connsiteY5" fmla="*/ 770849 h 877405"/>
                <a:gd name="connsiteX6" fmla="*/ 1239352 w 1330784"/>
                <a:gd name="connsiteY6" fmla="*/ 863522 h 877405"/>
                <a:gd name="connsiteX7" fmla="*/ 157575 w 1330784"/>
                <a:gd name="connsiteY7" fmla="*/ 0 h 877405"/>
                <a:gd name="connsiteX8" fmla="*/ 1147686 w 1330784"/>
                <a:gd name="connsiteY8" fmla="*/ 0 h 877405"/>
                <a:gd name="connsiteX9" fmla="*/ 959984 w 1330784"/>
                <a:gd name="connsiteY9" fmla="*/ 111564 h 877405"/>
                <a:gd name="connsiteX10" fmla="*/ 345277 w 1330784"/>
                <a:gd name="connsiteY10" fmla="*/ 111564 h 877405"/>
                <a:gd name="connsiteX11" fmla="*/ 157574 w 1330784"/>
                <a:gd name="connsiteY11" fmla="*/ 877405 h 877405"/>
                <a:gd name="connsiteX12" fmla="*/ 345276 w 1330784"/>
                <a:gd name="connsiteY12" fmla="*/ 765842 h 877405"/>
                <a:gd name="connsiteX13" fmla="*/ 959983 w 1330784"/>
                <a:gd name="connsiteY13" fmla="*/ 765842 h 877405"/>
                <a:gd name="connsiteX14" fmla="*/ 1147685 w 1330784"/>
                <a:gd name="connsiteY14" fmla="*/ 877405 h 877405"/>
                <a:gd name="connsiteX15" fmla="*/ 0 w 1330784"/>
                <a:gd name="connsiteY15" fmla="*/ 438007 h 877405"/>
                <a:gd name="connsiteX16" fmla="*/ 52290 w 1330784"/>
                <a:gd name="connsiteY16" fmla="*/ 105165 h 877405"/>
                <a:gd name="connsiteX17" fmla="*/ 88741 w 1330784"/>
                <a:gd name="connsiteY17" fmla="*/ 18865 h 877405"/>
                <a:gd name="connsiteX18" fmla="*/ 279305 w 1330784"/>
                <a:gd name="connsiteY18" fmla="*/ 126309 h 877405"/>
                <a:gd name="connsiteX19" fmla="*/ 279304 w 1330784"/>
                <a:gd name="connsiteY19" fmla="*/ 751429 h 877405"/>
                <a:gd name="connsiteX20" fmla="*/ 89328 w 1330784"/>
                <a:gd name="connsiteY20" fmla="*/ 858542 h 877405"/>
                <a:gd name="connsiteX21" fmla="*/ 52290 w 1330784"/>
                <a:gd name="connsiteY21" fmla="*/ 770849 h 877405"/>
                <a:gd name="connsiteX22" fmla="*/ 0 w 1330784"/>
                <a:gd name="connsiteY22" fmla="*/ 438007 h 877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330784" h="877405">
                  <a:moveTo>
                    <a:pt x="1031101" y="746106"/>
                  </a:moveTo>
                  <a:lnTo>
                    <a:pt x="1031101" y="131631"/>
                  </a:lnTo>
                  <a:lnTo>
                    <a:pt x="1239940" y="13884"/>
                  </a:lnTo>
                  <a:lnTo>
                    <a:pt x="1278494" y="105165"/>
                  </a:lnTo>
                  <a:cubicBezTo>
                    <a:pt x="1312165" y="207467"/>
                    <a:pt x="1330784" y="319943"/>
                    <a:pt x="1330784" y="438007"/>
                  </a:cubicBezTo>
                  <a:cubicBezTo>
                    <a:pt x="1330784" y="556071"/>
                    <a:pt x="1312165" y="668546"/>
                    <a:pt x="1278494" y="770849"/>
                  </a:cubicBezTo>
                  <a:lnTo>
                    <a:pt x="1239352" y="863522"/>
                  </a:lnTo>
                  <a:close/>
                  <a:moveTo>
                    <a:pt x="157575" y="0"/>
                  </a:moveTo>
                  <a:lnTo>
                    <a:pt x="1147686" y="0"/>
                  </a:lnTo>
                  <a:lnTo>
                    <a:pt x="959984" y="111564"/>
                  </a:lnTo>
                  <a:lnTo>
                    <a:pt x="345277" y="111564"/>
                  </a:lnTo>
                  <a:close/>
                  <a:moveTo>
                    <a:pt x="157574" y="877405"/>
                  </a:moveTo>
                  <a:lnTo>
                    <a:pt x="345276" y="765842"/>
                  </a:lnTo>
                  <a:lnTo>
                    <a:pt x="959983" y="765842"/>
                  </a:lnTo>
                  <a:lnTo>
                    <a:pt x="1147685" y="877405"/>
                  </a:lnTo>
                  <a:close/>
                  <a:moveTo>
                    <a:pt x="0" y="438007"/>
                  </a:moveTo>
                  <a:cubicBezTo>
                    <a:pt x="0" y="319943"/>
                    <a:pt x="18619" y="207467"/>
                    <a:pt x="52290" y="105165"/>
                  </a:cubicBezTo>
                  <a:lnTo>
                    <a:pt x="88741" y="18865"/>
                  </a:lnTo>
                  <a:lnTo>
                    <a:pt x="279305" y="126309"/>
                  </a:lnTo>
                  <a:lnTo>
                    <a:pt x="279304" y="751429"/>
                  </a:lnTo>
                  <a:lnTo>
                    <a:pt x="89328" y="858542"/>
                  </a:lnTo>
                  <a:lnTo>
                    <a:pt x="52290" y="770849"/>
                  </a:lnTo>
                  <a:cubicBezTo>
                    <a:pt x="18619" y="668546"/>
                    <a:pt x="0" y="556071"/>
                    <a:pt x="0" y="438007"/>
                  </a:cubicBezTo>
                  <a:close/>
                </a:path>
              </a:pathLst>
            </a:custGeom>
            <a:solidFill>
              <a:schemeClr val="bg2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DFCBC17B-844D-4AB4-AED9-4BC62FF023C1}"/>
                </a:ext>
              </a:extLst>
            </p:cNvPr>
            <p:cNvGrpSpPr/>
            <p:nvPr/>
          </p:nvGrpSpPr>
          <p:grpSpPr>
            <a:xfrm>
              <a:off x="505786" y="1853176"/>
              <a:ext cx="1091309" cy="69162"/>
              <a:chOff x="1311089" y="1853176"/>
              <a:chExt cx="1091309" cy="69162"/>
            </a:xfrm>
            <a:solidFill>
              <a:schemeClr val="tx1"/>
            </a:solidFill>
          </p:grpSpPr>
          <p:sp>
            <p:nvSpPr>
              <p:cNvPr id="89" name="四角形: 上の 2 つの角を丸める 88">
                <a:extLst>
                  <a:ext uri="{FF2B5EF4-FFF2-40B4-BE49-F238E27FC236}">
                    <a16:creationId xmlns:a16="http://schemas.microsoft.com/office/drawing/2014/main" id="{E7406ADB-8DE8-419C-BDBE-F31AD07679CE}"/>
                  </a:ext>
                </a:extLst>
              </p:cNvPr>
              <p:cNvSpPr/>
              <p:nvPr/>
            </p:nvSpPr>
            <p:spPr bwMode="auto">
              <a:xfrm rot="19800000">
                <a:off x="1311089" y="1853176"/>
                <a:ext cx="119756" cy="69162"/>
              </a:xfrm>
              <a:prstGeom prst="round2SameRect">
                <a:avLst>
                  <a:gd name="adj1" fmla="val 50000"/>
                  <a:gd name="adj2" fmla="val 73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3A46010E-7E21-4221-B56F-5A1E7B825846}"/>
                  </a:ext>
                </a:extLst>
              </p:cNvPr>
              <p:cNvSpPr/>
              <p:nvPr/>
            </p:nvSpPr>
            <p:spPr bwMode="auto">
              <a:xfrm rot="1800000" flipH="1">
                <a:off x="2282642" y="1853176"/>
                <a:ext cx="119756" cy="69162"/>
              </a:xfrm>
              <a:prstGeom prst="round2SameRect">
                <a:avLst>
                  <a:gd name="adj1" fmla="val 50000"/>
                  <a:gd name="adj2" fmla="val 73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3ED2E8BF-A1E0-4F29-AE2A-0F19974AC9BF}"/>
                </a:ext>
              </a:extLst>
            </p:cNvPr>
            <p:cNvSpPr/>
            <p:nvPr/>
          </p:nvSpPr>
          <p:spPr bwMode="auto">
            <a:xfrm>
              <a:off x="553754" y="1317792"/>
              <a:ext cx="196060" cy="94207"/>
            </a:xfrm>
            <a:custGeom>
              <a:avLst/>
              <a:gdLst>
                <a:gd name="connsiteX0" fmla="*/ 138565 w 196060"/>
                <a:gd name="connsiteY0" fmla="*/ 0 h 94207"/>
                <a:gd name="connsiteX1" fmla="*/ 196060 w 196060"/>
                <a:gd name="connsiteY1" fmla="*/ 0 h 94207"/>
                <a:gd name="connsiteX2" fmla="*/ 193284 w 196060"/>
                <a:gd name="connsiteY2" fmla="*/ 13757 h 94207"/>
                <a:gd name="connsiteX3" fmla="*/ 72104 w 196060"/>
                <a:gd name="connsiteY3" fmla="*/ 83951 h 94207"/>
                <a:gd name="connsiteX4" fmla="*/ 15714 w 196060"/>
                <a:gd name="connsiteY4" fmla="*/ 94207 h 94207"/>
                <a:gd name="connsiteX5" fmla="*/ 0 w 196060"/>
                <a:gd name="connsiteY5" fmla="*/ 94117 h 94207"/>
                <a:gd name="connsiteX6" fmla="*/ 529 w 196060"/>
                <a:gd name="connsiteY6" fmla="*/ 91497 h 94207"/>
                <a:gd name="connsiteX7" fmla="*/ 138565 w 196060"/>
                <a:gd name="connsiteY7" fmla="*/ 0 h 9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6060" h="94207">
                  <a:moveTo>
                    <a:pt x="138565" y="0"/>
                  </a:moveTo>
                  <a:lnTo>
                    <a:pt x="196060" y="0"/>
                  </a:lnTo>
                  <a:lnTo>
                    <a:pt x="193284" y="13757"/>
                  </a:lnTo>
                  <a:cubicBezTo>
                    <a:pt x="177307" y="40207"/>
                    <a:pt x="130819" y="68218"/>
                    <a:pt x="72104" y="83951"/>
                  </a:cubicBezTo>
                  <a:cubicBezTo>
                    <a:pt x="52532" y="89195"/>
                    <a:pt x="33454" y="92579"/>
                    <a:pt x="15714" y="94207"/>
                  </a:cubicBezTo>
                  <a:lnTo>
                    <a:pt x="0" y="94117"/>
                  </a:lnTo>
                  <a:lnTo>
                    <a:pt x="529" y="91497"/>
                  </a:lnTo>
                  <a:cubicBezTo>
                    <a:pt x="23271" y="37728"/>
                    <a:pt x="76512" y="0"/>
                    <a:pt x="13856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902677E1-B241-4E77-9568-25D78ABBA0FE}"/>
                </a:ext>
              </a:extLst>
            </p:cNvPr>
            <p:cNvSpPr/>
            <p:nvPr/>
          </p:nvSpPr>
          <p:spPr bwMode="auto">
            <a:xfrm>
              <a:off x="1353066" y="1317792"/>
              <a:ext cx="196061" cy="94207"/>
            </a:xfrm>
            <a:custGeom>
              <a:avLst/>
              <a:gdLst>
                <a:gd name="connsiteX0" fmla="*/ 0 w 196061"/>
                <a:gd name="connsiteY0" fmla="*/ 0 h 94207"/>
                <a:gd name="connsiteX1" fmla="*/ 57496 w 196061"/>
                <a:gd name="connsiteY1" fmla="*/ 0 h 94207"/>
                <a:gd name="connsiteX2" fmla="*/ 195532 w 196061"/>
                <a:gd name="connsiteY2" fmla="*/ 91497 h 94207"/>
                <a:gd name="connsiteX3" fmla="*/ 196061 w 196061"/>
                <a:gd name="connsiteY3" fmla="*/ 94117 h 94207"/>
                <a:gd name="connsiteX4" fmla="*/ 180347 w 196061"/>
                <a:gd name="connsiteY4" fmla="*/ 94207 h 94207"/>
                <a:gd name="connsiteX5" fmla="*/ 123958 w 196061"/>
                <a:gd name="connsiteY5" fmla="*/ 83951 h 94207"/>
                <a:gd name="connsiteX6" fmla="*/ 2776 w 196061"/>
                <a:gd name="connsiteY6" fmla="*/ 13757 h 94207"/>
                <a:gd name="connsiteX7" fmla="*/ 0 w 196061"/>
                <a:gd name="connsiteY7" fmla="*/ 0 h 9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6061" h="94207">
                  <a:moveTo>
                    <a:pt x="0" y="0"/>
                  </a:moveTo>
                  <a:lnTo>
                    <a:pt x="57496" y="0"/>
                  </a:lnTo>
                  <a:cubicBezTo>
                    <a:pt x="119549" y="0"/>
                    <a:pt x="172790" y="37728"/>
                    <a:pt x="195532" y="91497"/>
                  </a:cubicBezTo>
                  <a:lnTo>
                    <a:pt x="196061" y="94117"/>
                  </a:lnTo>
                  <a:lnTo>
                    <a:pt x="180347" y="94207"/>
                  </a:lnTo>
                  <a:cubicBezTo>
                    <a:pt x="162607" y="92579"/>
                    <a:pt x="143530" y="89195"/>
                    <a:pt x="123958" y="83951"/>
                  </a:cubicBezTo>
                  <a:cubicBezTo>
                    <a:pt x="65242" y="68218"/>
                    <a:pt x="18753" y="40207"/>
                    <a:pt x="2776" y="1375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F3CCFAB0-B5C2-4B57-8533-E286F7E60017}"/>
              </a:ext>
            </a:extLst>
          </p:cNvPr>
          <p:cNvGrpSpPr/>
          <p:nvPr/>
        </p:nvGrpSpPr>
        <p:grpSpPr>
          <a:xfrm>
            <a:off x="8281278" y="2788569"/>
            <a:ext cx="861689" cy="1586848"/>
            <a:chOff x="4727975" y="2003690"/>
            <a:chExt cx="1495399" cy="2753859"/>
          </a:xfrm>
        </p:grpSpPr>
        <p:sp>
          <p:nvSpPr>
            <p:cNvPr id="92" name="楕円 91">
              <a:extLst>
                <a:ext uri="{FF2B5EF4-FFF2-40B4-BE49-F238E27FC236}">
                  <a16:creationId xmlns:a16="http://schemas.microsoft.com/office/drawing/2014/main" id="{0F898BB8-61DE-4133-8850-0A810BDED133}"/>
                </a:ext>
              </a:extLst>
            </p:cNvPr>
            <p:cNvSpPr/>
            <p:nvPr/>
          </p:nvSpPr>
          <p:spPr bwMode="auto">
            <a:xfrm>
              <a:off x="4999544" y="2003690"/>
              <a:ext cx="934502" cy="270030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1E6B427A-608F-4B29-95C3-1A52B2F7D622}"/>
                </a:ext>
              </a:extLst>
            </p:cNvPr>
            <p:cNvSpPr/>
            <p:nvPr/>
          </p:nvSpPr>
          <p:spPr bwMode="auto">
            <a:xfrm>
              <a:off x="4786458" y="2049720"/>
              <a:ext cx="1374659" cy="2707829"/>
            </a:xfrm>
            <a:custGeom>
              <a:avLst/>
              <a:gdLst>
                <a:gd name="connsiteX0" fmla="*/ 680337 w 1374659"/>
                <a:gd name="connsiteY0" fmla="*/ 0 h 2707829"/>
                <a:gd name="connsiteX1" fmla="*/ 1127907 w 1374659"/>
                <a:gd name="connsiteY1" fmla="*/ 82461 h 2707829"/>
                <a:gd name="connsiteX2" fmla="*/ 1138154 w 1374659"/>
                <a:gd name="connsiteY2" fmla="*/ 91637 h 2707829"/>
                <a:gd name="connsiteX3" fmla="*/ 1185677 w 1374659"/>
                <a:gd name="connsiteY3" fmla="*/ 101231 h 2707829"/>
                <a:gd name="connsiteX4" fmla="*/ 1322242 w 1374659"/>
                <a:gd name="connsiteY4" fmla="*/ 307260 h 2707829"/>
                <a:gd name="connsiteX5" fmla="*/ 1322242 w 1374659"/>
                <a:gd name="connsiteY5" fmla="*/ 1885283 h 2707829"/>
                <a:gd name="connsiteX6" fmla="*/ 1319629 w 1374659"/>
                <a:gd name="connsiteY6" fmla="*/ 1911210 h 2707829"/>
                <a:gd name="connsiteX7" fmla="*/ 1338920 w 1374659"/>
                <a:gd name="connsiteY7" fmla="*/ 1931380 h 2707829"/>
                <a:gd name="connsiteX8" fmla="*/ 1369458 w 1374659"/>
                <a:gd name="connsiteY8" fmla="*/ 2100877 h 2707829"/>
                <a:gd name="connsiteX9" fmla="*/ 1275860 w 1374659"/>
                <a:gd name="connsiteY9" fmla="*/ 2530642 h 2707829"/>
                <a:gd name="connsiteX10" fmla="*/ 1053389 w 1374659"/>
                <a:gd name="connsiteY10" fmla="*/ 2707812 h 2707829"/>
                <a:gd name="connsiteX11" fmla="*/ 321271 w 1374659"/>
                <a:gd name="connsiteY11" fmla="*/ 2707812 h 2707829"/>
                <a:gd name="connsiteX12" fmla="*/ 98799 w 1374659"/>
                <a:gd name="connsiteY12" fmla="*/ 2530642 h 2707829"/>
                <a:gd name="connsiteX13" fmla="*/ 5201 w 1374659"/>
                <a:gd name="connsiteY13" fmla="*/ 2100877 h 2707829"/>
                <a:gd name="connsiteX14" fmla="*/ 35740 w 1374659"/>
                <a:gd name="connsiteY14" fmla="*/ 1931380 h 2707829"/>
                <a:gd name="connsiteX15" fmla="*/ 42379 w 1374659"/>
                <a:gd name="connsiteY15" fmla="*/ 1924438 h 2707829"/>
                <a:gd name="connsiteX16" fmla="*/ 38432 w 1374659"/>
                <a:gd name="connsiteY16" fmla="*/ 1885283 h 2707829"/>
                <a:gd name="connsiteX17" fmla="*/ 38432 w 1374659"/>
                <a:gd name="connsiteY17" fmla="*/ 307260 h 2707829"/>
                <a:gd name="connsiteX18" fmla="*/ 174998 w 1374659"/>
                <a:gd name="connsiteY18" fmla="*/ 101231 h 2707829"/>
                <a:gd name="connsiteX19" fmla="*/ 222520 w 1374659"/>
                <a:gd name="connsiteY19" fmla="*/ 91637 h 2707829"/>
                <a:gd name="connsiteX20" fmla="*/ 232767 w 1374659"/>
                <a:gd name="connsiteY20" fmla="*/ 82461 h 2707829"/>
                <a:gd name="connsiteX21" fmla="*/ 680337 w 1374659"/>
                <a:gd name="connsiteY21" fmla="*/ 0 h 2707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74659" h="2707829">
                  <a:moveTo>
                    <a:pt x="680337" y="0"/>
                  </a:moveTo>
                  <a:cubicBezTo>
                    <a:pt x="881538" y="0"/>
                    <a:pt x="1054168" y="34002"/>
                    <a:pt x="1127907" y="82461"/>
                  </a:cubicBezTo>
                  <a:lnTo>
                    <a:pt x="1138154" y="91637"/>
                  </a:lnTo>
                  <a:lnTo>
                    <a:pt x="1185677" y="101231"/>
                  </a:lnTo>
                  <a:cubicBezTo>
                    <a:pt x="1265930" y="135175"/>
                    <a:pt x="1322242" y="214642"/>
                    <a:pt x="1322242" y="307260"/>
                  </a:cubicBezTo>
                  <a:lnTo>
                    <a:pt x="1322242" y="1885283"/>
                  </a:lnTo>
                  <a:lnTo>
                    <a:pt x="1319629" y="1911210"/>
                  </a:lnTo>
                  <a:lnTo>
                    <a:pt x="1338920" y="1931380"/>
                  </a:lnTo>
                  <a:cubicBezTo>
                    <a:pt x="1370043" y="1979834"/>
                    <a:pt x="1382681" y="2040162"/>
                    <a:pt x="1369458" y="2100877"/>
                  </a:cubicBezTo>
                  <a:lnTo>
                    <a:pt x="1275860" y="2530642"/>
                  </a:lnTo>
                  <a:cubicBezTo>
                    <a:pt x="1252720" y="2636895"/>
                    <a:pt x="1158045" y="2709130"/>
                    <a:pt x="1053389" y="2707812"/>
                  </a:cubicBezTo>
                  <a:lnTo>
                    <a:pt x="321271" y="2707812"/>
                  </a:lnTo>
                  <a:cubicBezTo>
                    <a:pt x="216614" y="2709130"/>
                    <a:pt x="121939" y="2636895"/>
                    <a:pt x="98799" y="2530642"/>
                  </a:cubicBezTo>
                  <a:lnTo>
                    <a:pt x="5201" y="2100877"/>
                  </a:lnTo>
                  <a:cubicBezTo>
                    <a:pt x="-8022" y="2040162"/>
                    <a:pt x="4616" y="1979834"/>
                    <a:pt x="35740" y="1931380"/>
                  </a:cubicBezTo>
                  <a:lnTo>
                    <a:pt x="42379" y="1924438"/>
                  </a:lnTo>
                  <a:lnTo>
                    <a:pt x="38432" y="1885283"/>
                  </a:lnTo>
                  <a:lnTo>
                    <a:pt x="38432" y="307260"/>
                  </a:lnTo>
                  <a:cubicBezTo>
                    <a:pt x="38432" y="214642"/>
                    <a:pt x="94744" y="135175"/>
                    <a:pt x="174998" y="101231"/>
                  </a:cubicBezTo>
                  <a:lnTo>
                    <a:pt x="222520" y="91637"/>
                  </a:lnTo>
                  <a:lnTo>
                    <a:pt x="232767" y="82461"/>
                  </a:lnTo>
                  <a:cubicBezTo>
                    <a:pt x="306507" y="34002"/>
                    <a:pt x="479136" y="0"/>
                    <a:pt x="68033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BCF98DEE-1AF0-4554-B31C-A4C46906B2DA}"/>
                </a:ext>
              </a:extLst>
            </p:cNvPr>
            <p:cNvSpPr/>
            <p:nvPr/>
          </p:nvSpPr>
          <p:spPr bwMode="auto">
            <a:xfrm>
              <a:off x="5088015" y="3924055"/>
              <a:ext cx="810090" cy="833494"/>
            </a:xfrm>
            <a:prstGeom prst="round2SameRect">
              <a:avLst>
                <a:gd name="adj1" fmla="val 8045"/>
                <a:gd name="adj2" fmla="val 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F9080899-E22E-431E-9925-B2B89D949789}"/>
                </a:ext>
              </a:extLst>
            </p:cNvPr>
            <p:cNvSpPr/>
            <p:nvPr/>
          </p:nvSpPr>
          <p:spPr bwMode="auto">
            <a:xfrm>
              <a:off x="5088015" y="3924055"/>
              <a:ext cx="810090" cy="459638"/>
            </a:xfrm>
            <a:custGeom>
              <a:avLst/>
              <a:gdLst>
                <a:gd name="connsiteX0" fmla="*/ 65172 w 810090"/>
                <a:gd name="connsiteY0" fmla="*/ 0 h 459638"/>
                <a:gd name="connsiteX1" fmla="*/ 744918 w 810090"/>
                <a:gd name="connsiteY1" fmla="*/ 0 h 459638"/>
                <a:gd name="connsiteX2" fmla="*/ 810090 w 810090"/>
                <a:gd name="connsiteY2" fmla="*/ 65172 h 459638"/>
                <a:gd name="connsiteX3" fmla="*/ 810090 w 810090"/>
                <a:gd name="connsiteY3" fmla="*/ 459638 h 459638"/>
                <a:gd name="connsiteX4" fmla="*/ 0 w 810090"/>
                <a:gd name="connsiteY4" fmla="*/ 459638 h 459638"/>
                <a:gd name="connsiteX5" fmla="*/ 0 w 810090"/>
                <a:gd name="connsiteY5" fmla="*/ 65172 h 459638"/>
                <a:gd name="connsiteX6" fmla="*/ 65172 w 810090"/>
                <a:gd name="connsiteY6" fmla="*/ 0 h 4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0090" h="459638">
                  <a:moveTo>
                    <a:pt x="65172" y="0"/>
                  </a:moveTo>
                  <a:lnTo>
                    <a:pt x="744918" y="0"/>
                  </a:lnTo>
                  <a:cubicBezTo>
                    <a:pt x="780912" y="0"/>
                    <a:pt x="810090" y="29178"/>
                    <a:pt x="810090" y="65172"/>
                  </a:cubicBezTo>
                  <a:lnTo>
                    <a:pt x="810090" y="459638"/>
                  </a:lnTo>
                  <a:lnTo>
                    <a:pt x="0" y="459638"/>
                  </a:lnTo>
                  <a:lnTo>
                    <a:pt x="0" y="65172"/>
                  </a:lnTo>
                  <a:cubicBezTo>
                    <a:pt x="0" y="29178"/>
                    <a:pt x="29178" y="0"/>
                    <a:pt x="65172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tx1">
                  <a:lumMod val="75000"/>
                  <a:lumOff val="25000"/>
                </a:schemeClr>
              </a:bgClr>
            </a:patt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BFE16B4A-2212-4794-AF36-D4EA8DA85502}"/>
                </a:ext>
              </a:extLst>
            </p:cNvPr>
            <p:cNvSpPr/>
            <p:nvPr/>
          </p:nvSpPr>
          <p:spPr bwMode="auto">
            <a:xfrm>
              <a:off x="4889847" y="3271838"/>
              <a:ext cx="178568" cy="554831"/>
            </a:xfrm>
            <a:custGeom>
              <a:avLst/>
              <a:gdLst>
                <a:gd name="connsiteX0" fmla="*/ 0 w 121444"/>
                <a:gd name="connsiteY0" fmla="*/ 0 h 554831"/>
                <a:gd name="connsiteX1" fmla="*/ 0 w 121444"/>
                <a:gd name="connsiteY1" fmla="*/ 433387 h 554831"/>
                <a:gd name="connsiteX2" fmla="*/ 121444 w 121444"/>
                <a:gd name="connsiteY2" fmla="*/ 554831 h 554831"/>
                <a:gd name="connsiteX3" fmla="*/ 121444 w 121444"/>
                <a:gd name="connsiteY3" fmla="*/ 245268 h 554831"/>
                <a:gd name="connsiteX4" fmla="*/ 0 w 121444"/>
                <a:gd name="connsiteY4" fmla="*/ 0 h 554831"/>
                <a:gd name="connsiteX0" fmla="*/ 0 w 176213"/>
                <a:gd name="connsiteY0" fmla="*/ 0 h 554831"/>
                <a:gd name="connsiteX1" fmla="*/ 0 w 176213"/>
                <a:gd name="connsiteY1" fmla="*/ 433387 h 554831"/>
                <a:gd name="connsiteX2" fmla="*/ 121444 w 176213"/>
                <a:gd name="connsiteY2" fmla="*/ 554831 h 554831"/>
                <a:gd name="connsiteX3" fmla="*/ 176213 w 176213"/>
                <a:gd name="connsiteY3" fmla="*/ 233362 h 554831"/>
                <a:gd name="connsiteX4" fmla="*/ 0 w 176213"/>
                <a:gd name="connsiteY4" fmla="*/ 0 h 554831"/>
                <a:gd name="connsiteX0" fmla="*/ 0 w 176848"/>
                <a:gd name="connsiteY0" fmla="*/ 0 h 554831"/>
                <a:gd name="connsiteX1" fmla="*/ 0 w 176848"/>
                <a:gd name="connsiteY1" fmla="*/ 433387 h 554831"/>
                <a:gd name="connsiteX2" fmla="*/ 121444 w 176848"/>
                <a:gd name="connsiteY2" fmla="*/ 554831 h 554831"/>
                <a:gd name="connsiteX3" fmla="*/ 176213 w 176848"/>
                <a:gd name="connsiteY3" fmla="*/ 233362 h 554831"/>
                <a:gd name="connsiteX4" fmla="*/ 0 w 176848"/>
                <a:gd name="connsiteY4" fmla="*/ 0 h 554831"/>
                <a:gd name="connsiteX0" fmla="*/ 0 w 177316"/>
                <a:gd name="connsiteY0" fmla="*/ 0 h 554831"/>
                <a:gd name="connsiteX1" fmla="*/ 0 w 177316"/>
                <a:gd name="connsiteY1" fmla="*/ 433387 h 554831"/>
                <a:gd name="connsiteX2" fmla="*/ 121444 w 177316"/>
                <a:gd name="connsiteY2" fmla="*/ 554831 h 554831"/>
                <a:gd name="connsiteX3" fmla="*/ 176213 w 177316"/>
                <a:gd name="connsiteY3" fmla="*/ 233362 h 554831"/>
                <a:gd name="connsiteX4" fmla="*/ 0 w 177316"/>
                <a:gd name="connsiteY4" fmla="*/ 0 h 554831"/>
                <a:gd name="connsiteX0" fmla="*/ 0 w 183937"/>
                <a:gd name="connsiteY0" fmla="*/ 0 h 554831"/>
                <a:gd name="connsiteX1" fmla="*/ 0 w 183937"/>
                <a:gd name="connsiteY1" fmla="*/ 433387 h 554831"/>
                <a:gd name="connsiteX2" fmla="*/ 130969 w 183937"/>
                <a:gd name="connsiteY2" fmla="*/ 554831 h 554831"/>
                <a:gd name="connsiteX3" fmla="*/ 176213 w 183937"/>
                <a:gd name="connsiteY3" fmla="*/ 233362 h 554831"/>
                <a:gd name="connsiteX4" fmla="*/ 0 w 183937"/>
                <a:gd name="connsiteY4" fmla="*/ 0 h 554831"/>
                <a:gd name="connsiteX0" fmla="*/ 0 w 183058"/>
                <a:gd name="connsiteY0" fmla="*/ 0 h 554831"/>
                <a:gd name="connsiteX1" fmla="*/ 0 w 183058"/>
                <a:gd name="connsiteY1" fmla="*/ 433387 h 554831"/>
                <a:gd name="connsiteX2" fmla="*/ 130969 w 183058"/>
                <a:gd name="connsiteY2" fmla="*/ 554831 h 554831"/>
                <a:gd name="connsiteX3" fmla="*/ 176213 w 183058"/>
                <a:gd name="connsiteY3" fmla="*/ 233362 h 554831"/>
                <a:gd name="connsiteX4" fmla="*/ 0 w 183058"/>
                <a:gd name="connsiteY4" fmla="*/ 0 h 554831"/>
                <a:gd name="connsiteX0" fmla="*/ 0 w 178568"/>
                <a:gd name="connsiteY0" fmla="*/ 0 h 554831"/>
                <a:gd name="connsiteX1" fmla="*/ 0 w 178568"/>
                <a:gd name="connsiteY1" fmla="*/ 433387 h 554831"/>
                <a:gd name="connsiteX2" fmla="*/ 130969 w 178568"/>
                <a:gd name="connsiteY2" fmla="*/ 554831 h 554831"/>
                <a:gd name="connsiteX3" fmla="*/ 176213 w 178568"/>
                <a:gd name="connsiteY3" fmla="*/ 233362 h 554831"/>
                <a:gd name="connsiteX4" fmla="*/ 0 w 178568"/>
                <a:gd name="connsiteY4" fmla="*/ 0 h 554831"/>
                <a:gd name="connsiteX0" fmla="*/ 0 w 178568"/>
                <a:gd name="connsiteY0" fmla="*/ 0 h 554831"/>
                <a:gd name="connsiteX1" fmla="*/ 0 w 178568"/>
                <a:gd name="connsiteY1" fmla="*/ 433387 h 554831"/>
                <a:gd name="connsiteX2" fmla="*/ 130969 w 178568"/>
                <a:gd name="connsiteY2" fmla="*/ 554831 h 554831"/>
                <a:gd name="connsiteX3" fmla="*/ 176213 w 178568"/>
                <a:gd name="connsiteY3" fmla="*/ 233362 h 554831"/>
                <a:gd name="connsiteX4" fmla="*/ 0 w 178568"/>
                <a:gd name="connsiteY4" fmla="*/ 0 h 55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568" h="554831">
                  <a:moveTo>
                    <a:pt x="0" y="0"/>
                  </a:moveTo>
                  <a:lnTo>
                    <a:pt x="0" y="433387"/>
                  </a:lnTo>
                  <a:lnTo>
                    <a:pt x="130969" y="554831"/>
                  </a:lnTo>
                  <a:cubicBezTo>
                    <a:pt x="163512" y="426244"/>
                    <a:pt x="186135" y="290116"/>
                    <a:pt x="176213" y="233362"/>
                  </a:cubicBezTo>
                  <a:cubicBezTo>
                    <a:pt x="166291" y="176608"/>
                    <a:pt x="75407" y="77787"/>
                    <a:pt x="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7EA77667-66CA-40AB-88FA-E1BA34DDC7BA}"/>
                </a:ext>
              </a:extLst>
            </p:cNvPr>
            <p:cNvSpPr/>
            <p:nvPr/>
          </p:nvSpPr>
          <p:spPr bwMode="auto">
            <a:xfrm flipH="1">
              <a:off x="5879160" y="3271838"/>
              <a:ext cx="178568" cy="554831"/>
            </a:xfrm>
            <a:custGeom>
              <a:avLst/>
              <a:gdLst>
                <a:gd name="connsiteX0" fmla="*/ 0 w 121444"/>
                <a:gd name="connsiteY0" fmla="*/ 0 h 554831"/>
                <a:gd name="connsiteX1" fmla="*/ 0 w 121444"/>
                <a:gd name="connsiteY1" fmla="*/ 433387 h 554831"/>
                <a:gd name="connsiteX2" fmla="*/ 121444 w 121444"/>
                <a:gd name="connsiteY2" fmla="*/ 554831 h 554831"/>
                <a:gd name="connsiteX3" fmla="*/ 121444 w 121444"/>
                <a:gd name="connsiteY3" fmla="*/ 245268 h 554831"/>
                <a:gd name="connsiteX4" fmla="*/ 0 w 121444"/>
                <a:gd name="connsiteY4" fmla="*/ 0 h 554831"/>
                <a:gd name="connsiteX0" fmla="*/ 0 w 176213"/>
                <a:gd name="connsiteY0" fmla="*/ 0 h 554831"/>
                <a:gd name="connsiteX1" fmla="*/ 0 w 176213"/>
                <a:gd name="connsiteY1" fmla="*/ 433387 h 554831"/>
                <a:gd name="connsiteX2" fmla="*/ 121444 w 176213"/>
                <a:gd name="connsiteY2" fmla="*/ 554831 h 554831"/>
                <a:gd name="connsiteX3" fmla="*/ 176213 w 176213"/>
                <a:gd name="connsiteY3" fmla="*/ 233362 h 554831"/>
                <a:gd name="connsiteX4" fmla="*/ 0 w 176213"/>
                <a:gd name="connsiteY4" fmla="*/ 0 h 554831"/>
                <a:gd name="connsiteX0" fmla="*/ 0 w 176848"/>
                <a:gd name="connsiteY0" fmla="*/ 0 h 554831"/>
                <a:gd name="connsiteX1" fmla="*/ 0 w 176848"/>
                <a:gd name="connsiteY1" fmla="*/ 433387 h 554831"/>
                <a:gd name="connsiteX2" fmla="*/ 121444 w 176848"/>
                <a:gd name="connsiteY2" fmla="*/ 554831 h 554831"/>
                <a:gd name="connsiteX3" fmla="*/ 176213 w 176848"/>
                <a:gd name="connsiteY3" fmla="*/ 233362 h 554831"/>
                <a:gd name="connsiteX4" fmla="*/ 0 w 176848"/>
                <a:gd name="connsiteY4" fmla="*/ 0 h 554831"/>
                <a:gd name="connsiteX0" fmla="*/ 0 w 177316"/>
                <a:gd name="connsiteY0" fmla="*/ 0 h 554831"/>
                <a:gd name="connsiteX1" fmla="*/ 0 w 177316"/>
                <a:gd name="connsiteY1" fmla="*/ 433387 h 554831"/>
                <a:gd name="connsiteX2" fmla="*/ 121444 w 177316"/>
                <a:gd name="connsiteY2" fmla="*/ 554831 h 554831"/>
                <a:gd name="connsiteX3" fmla="*/ 176213 w 177316"/>
                <a:gd name="connsiteY3" fmla="*/ 233362 h 554831"/>
                <a:gd name="connsiteX4" fmla="*/ 0 w 177316"/>
                <a:gd name="connsiteY4" fmla="*/ 0 h 554831"/>
                <a:gd name="connsiteX0" fmla="*/ 0 w 183937"/>
                <a:gd name="connsiteY0" fmla="*/ 0 h 554831"/>
                <a:gd name="connsiteX1" fmla="*/ 0 w 183937"/>
                <a:gd name="connsiteY1" fmla="*/ 433387 h 554831"/>
                <a:gd name="connsiteX2" fmla="*/ 130969 w 183937"/>
                <a:gd name="connsiteY2" fmla="*/ 554831 h 554831"/>
                <a:gd name="connsiteX3" fmla="*/ 176213 w 183937"/>
                <a:gd name="connsiteY3" fmla="*/ 233362 h 554831"/>
                <a:gd name="connsiteX4" fmla="*/ 0 w 183937"/>
                <a:gd name="connsiteY4" fmla="*/ 0 h 554831"/>
                <a:gd name="connsiteX0" fmla="*/ 0 w 183058"/>
                <a:gd name="connsiteY0" fmla="*/ 0 h 554831"/>
                <a:gd name="connsiteX1" fmla="*/ 0 w 183058"/>
                <a:gd name="connsiteY1" fmla="*/ 433387 h 554831"/>
                <a:gd name="connsiteX2" fmla="*/ 130969 w 183058"/>
                <a:gd name="connsiteY2" fmla="*/ 554831 h 554831"/>
                <a:gd name="connsiteX3" fmla="*/ 176213 w 183058"/>
                <a:gd name="connsiteY3" fmla="*/ 233362 h 554831"/>
                <a:gd name="connsiteX4" fmla="*/ 0 w 183058"/>
                <a:gd name="connsiteY4" fmla="*/ 0 h 554831"/>
                <a:gd name="connsiteX0" fmla="*/ 0 w 178568"/>
                <a:gd name="connsiteY0" fmla="*/ 0 h 554831"/>
                <a:gd name="connsiteX1" fmla="*/ 0 w 178568"/>
                <a:gd name="connsiteY1" fmla="*/ 433387 h 554831"/>
                <a:gd name="connsiteX2" fmla="*/ 130969 w 178568"/>
                <a:gd name="connsiteY2" fmla="*/ 554831 h 554831"/>
                <a:gd name="connsiteX3" fmla="*/ 176213 w 178568"/>
                <a:gd name="connsiteY3" fmla="*/ 233362 h 554831"/>
                <a:gd name="connsiteX4" fmla="*/ 0 w 178568"/>
                <a:gd name="connsiteY4" fmla="*/ 0 h 554831"/>
                <a:gd name="connsiteX0" fmla="*/ 0 w 178568"/>
                <a:gd name="connsiteY0" fmla="*/ 0 h 554831"/>
                <a:gd name="connsiteX1" fmla="*/ 0 w 178568"/>
                <a:gd name="connsiteY1" fmla="*/ 433387 h 554831"/>
                <a:gd name="connsiteX2" fmla="*/ 130969 w 178568"/>
                <a:gd name="connsiteY2" fmla="*/ 554831 h 554831"/>
                <a:gd name="connsiteX3" fmla="*/ 176213 w 178568"/>
                <a:gd name="connsiteY3" fmla="*/ 233362 h 554831"/>
                <a:gd name="connsiteX4" fmla="*/ 0 w 178568"/>
                <a:gd name="connsiteY4" fmla="*/ 0 h 55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568" h="554831">
                  <a:moveTo>
                    <a:pt x="0" y="0"/>
                  </a:moveTo>
                  <a:lnTo>
                    <a:pt x="0" y="433387"/>
                  </a:lnTo>
                  <a:lnTo>
                    <a:pt x="130969" y="554831"/>
                  </a:lnTo>
                  <a:cubicBezTo>
                    <a:pt x="163512" y="426244"/>
                    <a:pt x="186135" y="290116"/>
                    <a:pt x="176213" y="233362"/>
                  </a:cubicBezTo>
                  <a:cubicBezTo>
                    <a:pt x="166291" y="176608"/>
                    <a:pt x="75407" y="77787"/>
                    <a:pt x="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DA45D64D-5DD2-401C-99D8-C1124BA77CF5}"/>
                </a:ext>
              </a:extLst>
            </p:cNvPr>
            <p:cNvSpPr/>
            <p:nvPr/>
          </p:nvSpPr>
          <p:spPr bwMode="auto">
            <a:xfrm>
              <a:off x="4933798" y="2184747"/>
              <a:ext cx="161209" cy="288627"/>
            </a:xfrm>
            <a:prstGeom prst="ellipse">
              <a:avLst/>
            </a:pr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B50A1614-66E5-4206-891A-0CD2325C7F96}"/>
                </a:ext>
              </a:extLst>
            </p:cNvPr>
            <p:cNvSpPr/>
            <p:nvPr/>
          </p:nvSpPr>
          <p:spPr bwMode="auto">
            <a:xfrm>
              <a:off x="5852567" y="2184747"/>
              <a:ext cx="161209" cy="288627"/>
            </a:xfrm>
            <a:prstGeom prst="ellipse">
              <a:avLst/>
            </a:pr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" name="四角形: 角を丸くする 99">
              <a:extLst>
                <a:ext uri="{FF2B5EF4-FFF2-40B4-BE49-F238E27FC236}">
                  <a16:creationId xmlns:a16="http://schemas.microsoft.com/office/drawing/2014/main" id="{952D1C5D-07C0-43D4-B753-24671C83AB1C}"/>
                </a:ext>
              </a:extLst>
            </p:cNvPr>
            <p:cNvSpPr/>
            <p:nvPr/>
          </p:nvSpPr>
          <p:spPr bwMode="auto">
            <a:xfrm>
              <a:off x="5178270" y="2258871"/>
              <a:ext cx="594568" cy="855095"/>
            </a:xfrm>
            <a:prstGeom prst="roundRect">
              <a:avLst>
                <a:gd name="adj" fmla="val 8851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A16C0D43-BB22-4133-BBF7-8C468B08E614}"/>
                </a:ext>
              </a:extLst>
            </p:cNvPr>
            <p:cNvSpPr/>
            <p:nvPr/>
          </p:nvSpPr>
          <p:spPr bwMode="auto">
            <a:xfrm rot="10800000">
              <a:off x="4888598" y="2891005"/>
              <a:ext cx="1170378" cy="518032"/>
            </a:xfrm>
            <a:custGeom>
              <a:avLst/>
              <a:gdLst>
                <a:gd name="connsiteX0" fmla="*/ 585189 w 1170378"/>
                <a:gd name="connsiteY0" fmla="*/ 518032 h 518032"/>
                <a:gd name="connsiteX1" fmla="*/ 25366 w 1170378"/>
                <a:gd name="connsiteY1" fmla="*/ 304679 h 518032"/>
                <a:gd name="connsiteX2" fmla="*/ 0 w 1170378"/>
                <a:gd name="connsiteY2" fmla="*/ 257694 h 518032"/>
                <a:gd name="connsiteX3" fmla="*/ 188636 w 1170378"/>
                <a:gd name="connsiteY3" fmla="*/ 0 h 518032"/>
                <a:gd name="connsiteX4" fmla="*/ 347053 w 1170378"/>
                <a:gd name="connsiteY4" fmla="*/ 33221 h 518032"/>
                <a:gd name="connsiteX5" fmla="*/ 585189 w 1170378"/>
                <a:gd name="connsiteY5" fmla="*/ 48926 h 518032"/>
                <a:gd name="connsiteX6" fmla="*/ 823324 w 1170378"/>
                <a:gd name="connsiteY6" fmla="*/ 33221 h 518032"/>
                <a:gd name="connsiteX7" fmla="*/ 981741 w 1170378"/>
                <a:gd name="connsiteY7" fmla="*/ 0 h 518032"/>
                <a:gd name="connsiteX8" fmla="*/ 1170378 w 1170378"/>
                <a:gd name="connsiteY8" fmla="*/ 257694 h 518032"/>
                <a:gd name="connsiteX9" fmla="*/ 1145011 w 1170378"/>
                <a:gd name="connsiteY9" fmla="*/ 304679 h 518032"/>
                <a:gd name="connsiteX10" fmla="*/ 585189 w 1170378"/>
                <a:gd name="connsiteY10" fmla="*/ 518032 h 518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70378" h="518032">
                  <a:moveTo>
                    <a:pt x="585189" y="518032"/>
                  </a:moveTo>
                  <a:cubicBezTo>
                    <a:pt x="333526" y="518032"/>
                    <a:pt x="117600" y="430058"/>
                    <a:pt x="25366" y="304679"/>
                  </a:cubicBezTo>
                  <a:lnTo>
                    <a:pt x="0" y="257694"/>
                  </a:lnTo>
                  <a:lnTo>
                    <a:pt x="188636" y="0"/>
                  </a:lnTo>
                  <a:lnTo>
                    <a:pt x="347053" y="33221"/>
                  </a:lnTo>
                  <a:cubicBezTo>
                    <a:pt x="422280" y="43428"/>
                    <a:pt x="502262" y="48926"/>
                    <a:pt x="585189" y="48926"/>
                  </a:cubicBezTo>
                  <a:cubicBezTo>
                    <a:pt x="668115" y="48926"/>
                    <a:pt x="748097" y="43428"/>
                    <a:pt x="823324" y="33221"/>
                  </a:cubicBezTo>
                  <a:lnTo>
                    <a:pt x="981741" y="0"/>
                  </a:lnTo>
                  <a:lnTo>
                    <a:pt x="1170378" y="257694"/>
                  </a:lnTo>
                  <a:lnTo>
                    <a:pt x="1145011" y="304679"/>
                  </a:lnTo>
                  <a:cubicBezTo>
                    <a:pt x="1052777" y="430058"/>
                    <a:pt x="836852" y="518032"/>
                    <a:pt x="585189" y="518032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CC17C086-C528-4310-9E56-CA53F1FF51F3}"/>
                </a:ext>
              </a:extLst>
            </p:cNvPr>
            <p:cNvSpPr/>
            <p:nvPr/>
          </p:nvSpPr>
          <p:spPr bwMode="auto">
            <a:xfrm rot="20700000">
              <a:off x="4727975" y="3136106"/>
              <a:ext cx="178568" cy="6715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00C1DBAC-4823-46C8-8518-C513411E4BB2}"/>
                </a:ext>
              </a:extLst>
            </p:cNvPr>
            <p:cNvSpPr/>
            <p:nvPr/>
          </p:nvSpPr>
          <p:spPr bwMode="auto">
            <a:xfrm rot="900000" flipH="1">
              <a:off x="6044806" y="3136104"/>
              <a:ext cx="178568" cy="6715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4690C8D4-E753-4559-886A-62AE708782F9}"/>
              </a:ext>
            </a:extLst>
          </p:cNvPr>
          <p:cNvGrpSpPr/>
          <p:nvPr/>
        </p:nvGrpSpPr>
        <p:grpSpPr>
          <a:xfrm>
            <a:off x="2673730" y="2802510"/>
            <a:ext cx="830264" cy="1575153"/>
            <a:chOff x="2673730" y="851790"/>
            <a:chExt cx="830264" cy="1575153"/>
          </a:xfrm>
        </p:grpSpPr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2769A615-6B53-4E9F-A30B-40009204B69E}"/>
                </a:ext>
              </a:extLst>
            </p:cNvPr>
            <p:cNvGrpSpPr/>
            <p:nvPr/>
          </p:nvGrpSpPr>
          <p:grpSpPr>
            <a:xfrm>
              <a:off x="2688316" y="851790"/>
              <a:ext cx="801350" cy="1575153"/>
              <a:chOff x="7181324" y="2190053"/>
              <a:chExt cx="1362236" cy="2677643"/>
            </a:xfrm>
          </p:grpSpPr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77C1EFA3-0A95-4B2A-A94F-96CAD2E06119}"/>
                  </a:ext>
                </a:extLst>
              </p:cNvPr>
              <p:cNvSpPr/>
              <p:nvPr/>
            </p:nvSpPr>
            <p:spPr bwMode="auto">
              <a:xfrm>
                <a:off x="7181324" y="3862953"/>
                <a:ext cx="1362236" cy="765511"/>
              </a:xfrm>
              <a:prstGeom prst="roundRect">
                <a:avLst>
                  <a:gd name="adj" fmla="val 2287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四角形: 角を丸くする 108">
                <a:extLst>
                  <a:ext uri="{FF2B5EF4-FFF2-40B4-BE49-F238E27FC236}">
                    <a16:creationId xmlns:a16="http://schemas.microsoft.com/office/drawing/2014/main" id="{030B2AC8-8F1A-4787-BC44-5DE8AB33852F}"/>
                  </a:ext>
                </a:extLst>
              </p:cNvPr>
              <p:cNvSpPr/>
              <p:nvPr/>
            </p:nvSpPr>
            <p:spPr bwMode="auto">
              <a:xfrm>
                <a:off x="7181324" y="2673350"/>
                <a:ext cx="1362236" cy="685114"/>
              </a:xfrm>
              <a:prstGeom prst="roundRect">
                <a:avLst>
                  <a:gd name="adj" fmla="val 2287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0E260160-33AC-4ACC-B497-D11B78A6FF7E}"/>
                  </a:ext>
                </a:extLst>
              </p:cNvPr>
              <p:cNvSpPr/>
              <p:nvPr/>
            </p:nvSpPr>
            <p:spPr bwMode="auto">
              <a:xfrm>
                <a:off x="7236169" y="4598606"/>
                <a:ext cx="1252546" cy="269090"/>
              </a:xfrm>
              <a:custGeom>
                <a:avLst/>
                <a:gdLst>
                  <a:gd name="connsiteX0" fmla="*/ 0 w 1252546"/>
                  <a:gd name="connsiteY0" fmla="*/ 0 h 269090"/>
                  <a:gd name="connsiteX1" fmla="*/ 161140 w 1252546"/>
                  <a:gd name="connsiteY1" fmla="*/ 161140 h 269090"/>
                  <a:gd name="connsiteX2" fmla="*/ 1091406 w 1252546"/>
                  <a:gd name="connsiteY2" fmla="*/ 161140 h 269090"/>
                  <a:gd name="connsiteX3" fmla="*/ 1252546 w 1252546"/>
                  <a:gd name="connsiteY3" fmla="*/ 0 h 269090"/>
                  <a:gd name="connsiteX4" fmla="*/ 1252546 w 1252546"/>
                  <a:gd name="connsiteY4" fmla="*/ 107950 h 269090"/>
                  <a:gd name="connsiteX5" fmla="*/ 1091406 w 1252546"/>
                  <a:gd name="connsiteY5" fmla="*/ 269090 h 269090"/>
                  <a:gd name="connsiteX6" fmla="*/ 161140 w 1252546"/>
                  <a:gd name="connsiteY6" fmla="*/ 269090 h 269090"/>
                  <a:gd name="connsiteX7" fmla="*/ 0 w 1252546"/>
                  <a:gd name="connsiteY7" fmla="*/ 107950 h 269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2546" h="269090">
                    <a:moveTo>
                      <a:pt x="0" y="0"/>
                    </a:moveTo>
                    <a:cubicBezTo>
                      <a:pt x="0" y="88995"/>
                      <a:pt x="72145" y="161140"/>
                      <a:pt x="161140" y="161140"/>
                    </a:cubicBezTo>
                    <a:lnTo>
                      <a:pt x="1091406" y="161140"/>
                    </a:lnTo>
                    <a:cubicBezTo>
                      <a:pt x="1180401" y="161140"/>
                      <a:pt x="1252546" y="88995"/>
                      <a:pt x="1252546" y="0"/>
                    </a:cubicBezTo>
                    <a:lnTo>
                      <a:pt x="1252546" y="107950"/>
                    </a:lnTo>
                    <a:cubicBezTo>
                      <a:pt x="1252546" y="196945"/>
                      <a:pt x="1180401" y="269090"/>
                      <a:pt x="1091406" y="269090"/>
                    </a:cubicBezTo>
                    <a:lnTo>
                      <a:pt x="161140" y="269090"/>
                    </a:lnTo>
                    <a:cubicBezTo>
                      <a:pt x="72145" y="269090"/>
                      <a:pt x="0" y="196945"/>
                      <a:pt x="0" y="10795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E103EDA5-0B01-4218-876A-EA574978C814}"/>
                  </a:ext>
                </a:extLst>
              </p:cNvPr>
              <p:cNvSpPr/>
              <p:nvPr/>
            </p:nvSpPr>
            <p:spPr bwMode="auto">
              <a:xfrm>
                <a:off x="7236169" y="2190053"/>
                <a:ext cx="1252546" cy="432758"/>
              </a:xfrm>
              <a:custGeom>
                <a:avLst/>
                <a:gdLst>
                  <a:gd name="connsiteX0" fmla="*/ 432604 w 1252546"/>
                  <a:gd name="connsiteY0" fmla="*/ 0 h 493804"/>
                  <a:gd name="connsiteX1" fmla="*/ 819942 w 1252546"/>
                  <a:gd name="connsiteY1" fmla="*/ 0 h 493804"/>
                  <a:gd name="connsiteX2" fmla="*/ 1252546 w 1252546"/>
                  <a:gd name="connsiteY2" fmla="*/ 432604 h 493804"/>
                  <a:gd name="connsiteX3" fmla="*/ 1252546 w 1252546"/>
                  <a:gd name="connsiteY3" fmla="*/ 493804 h 493804"/>
                  <a:gd name="connsiteX4" fmla="*/ 1231562 w 1252546"/>
                  <a:gd name="connsiteY4" fmla="*/ 455144 h 493804"/>
                  <a:gd name="connsiteX5" fmla="*/ 838488 w 1252546"/>
                  <a:gd name="connsiteY5" fmla="*/ 246148 h 493804"/>
                  <a:gd name="connsiteX6" fmla="*/ 414058 w 1252546"/>
                  <a:gd name="connsiteY6" fmla="*/ 246148 h 493804"/>
                  <a:gd name="connsiteX7" fmla="*/ 20984 w 1252546"/>
                  <a:gd name="connsiteY7" fmla="*/ 455144 h 493804"/>
                  <a:gd name="connsiteX8" fmla="*/ 0 w 1252546"/>
                  <a:gd name="connsiteY8" fmla="*/ 493804 h 493804"/>
                  <a:gd name="connsiteX9" fmla="*/ 0 w 1252546"/>
                  <a:gd name="connsiteY9" fmla="*/ 432604 h 493804"/>
                  <a:gd name="connsiteX10" fmla="*/ 432604 w 1252546"/>
                  <a:gd name="connsiteY10" fmla="*/ 0 h 493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52546" h="493804">
                    <a:moveTo>
                      <a:pt x="432604" y="0"/>
                    </a:moveTo>
                    <a:lnTo>
                      <a:pt x="819942" y="0"/>
                    </a:lnTo>
                    <a:cubicBezTo>
                      <a:pt x="1058863" y="0"/>
                      <a:pt x="1252546" y="193683"/>
                      <a:pt x="1252546" y="432604"/>
                    </a:cubicBezTo>
                    <a:lnTo>
                      <a:pt x="1252546" y="493804"/>
                    </a:lnTo>
                    <a:lnTo>
                      <a:pt x="1231562" y="455144"/>
                    </a:lnTo>
                    <a:cubicBezTo>
                      <a:pt x="1146375" y="329051"/>
                      <a:pt x="1002113" y="246148"/>
                      <a:pt x="838488" y="246148"/>
                    </a:cubicBezTo>
                    <a:lnTo>
                      <a:pt x="414058" y="246148"/>
                    </a:lnTo>
                    <a:cubicBezTo>
                      <a:pt x="250433" y="246148"/>
                      <a:pt x="106171" y="329051"/>
                      <a:pt x="20984" y="455144"/>
                    </a:cubicBezTo>
                    <a:lnTo>
                      <a:pt x="0" y="493804"/>
                    </a:lnTo>
                    <a:lnTo>
                      <a:pt x="0" y="432604"/>
                    </a:lnTo>
                    <a:cubicBezTo>
                      <a:pt x="0" y="193683"/>
                      <a:pt x="193683" y="0"/>
                      <a:pt x="43260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EC62A8FD-4787-453A-894D-74B6F6252961}"/>
                  </a:ext>
                </a:extLst>
              </p:cNvPr>
              <p:cNvSpPr/>
              <p:nvPr/>
            </p:nvSpPr>
            <p:spPr bwMode="auto">
              <a:xfrm>
                <a:off x="7236169" y="2243306"/>
                <a:ext cx="1252546" cy="2567240"/>
              </a:xfrm>
              <a:custGeom>
                <a:avLst/>
                <a:gdLst>
                  <a:gd name="connsiteX0" fmla="*/ 432604 w 1252546"/>
                  <a:gd name="connsiteY0" fmla="*/ 0 h 2567240"/>
                  <a:gd name="connsiteX1" fmla="*/ 819942 w 1252546"/>
                  <a:gd name="connsiteY1" fmla="*/ 0 h 2567240"/>
                  <a:gd name="connsiteX2" fmla="*/ 1252546 w 1252546"/>
                  <a:gd name="connsiteY2" fmla="*/ 432604 h 2567240"/>
                  <a:gd name="connsiteX3" fmla="*/ 1252546 w 1252546"/>
                  <a:gd name="connsiteY3" fmla="*/ 808840 h 2567240"/>
                  <a:gd name="connsiteX4" fmla="*/ 1252546 w 1252546"/>
                  <a:gd name="connsiteY4" fmla="*/ 1486936 h 2567240"/>
                  <a:gd name="connsiteX5" fmla="*/ 1252546 w 1252546"/>
                  <a:gd name="connsiteY5" fmla="*/ 2406100 h 2567240"/>
                  <a:gd name="connsiteX6" fmla="*/ 1091406 w 1252546"/>
                  <a:gd name="connsiteY6" fmla="*/ 2567240 h 2567240"/>
                  <a:gd name="connsiteX7" fmla="*/ 161140 w 1252546"/>
                  <a:gd name="connsiteY7" fmla="*/ 2567240 h 2567240"/>
                  <a:gd name="connsiteX8" fmla="*/ 0 w 1252546"/>
                  <a:gd name="connsiteY8" fmla="*/ 2406100 h 2567240"/>
                  <a:gd name="connsiteX9" fmla="*/ 0 w 1252546"/>
                  <a:gd name="connsiteY9" fmla="*/ 1486936 h 2567240"/>
                  <a:gd name="connsiteX10" fmla="*/ 0 w 1252546"/>
                  <a:gd name="connsiteY10" fmla="*/ 808840 h 2567240"/>
                  <a:gd name="connsiteX11" fmla="*/ 0 w 1252546"/>
                  <a:gd name="connsiteY11" fmla="*/ 432604 h 2567240"/>
                  <a:gd name="connsiteX12" fmla="*/ 432604 w 1252546"/>
                  <a:gd name="connsiteY12" fmla="*/ 0 h 2567240"/>
                  <a:gd name="connsiteX0" fmla="*/ 432604 w 1252546"/>
                  <a:gd name="connsiteY0" fmla="*/ 0 h 2567240"/>
                  <a:gd name="connsiteX1" fmla="*/ 819942 w 1252546"/>
                  <a:gd name="connsiteY1" fmla="*/ 0 h 2567240"/>
                  <a:gd name="connsiteX2" fmla="*/ 1252546 w 1252546"/>
                  <a:gd name="connsiteY2" fmla="*/ 432604 h 2567240"/>
                  <a:gd name="connsiteX3" fmla="*/ 1252546 w 1252546"/>
                  <a:gd name="connsiteY3" fmla="*/ 808840 h 2567240"/>
                  <a:gd name="connsiteX4" fmla="*/ 1252546 w 1252546"/>
                  <a:gd name="connsiteY4" fmla="*/ 1486936 h 2567240"/>
                  <a:gd name="connsiteX5" fmla="*/ 1252546 w 1252546"/>
                  <a:gd name="connsiteY5" fmla="*/ 2406100 h 2567240"/>
                  <a:gd name="connsiteX6" fmla="*/ 1091406 w 1252546"/>
                  <a:gd name="connsiteY6" fmla="*/ 2567240 h 2567240"/>
                  <a:gd name="connsiteX7" fmla="*/ 161140 w 1252546"/>
                  <a:gd name="connsiteY7" fmla="*/ 2567240 h 2567240"/>
                  <a:gd name="connsiteX8" fmla="*/ 0 w 1252546"/>
                  <a:gd name="connsiteY8" fmla="*/ 2406100 h 2567240"/>
                  <a:gd name="connsiteX9" fmla="*/ 0 w 1252546"/>
                  <a:gd name="connsiteY9" fmla="*/ 808840 h 2567240"/>
                  <a:gd name="connsiteX10" fmla="*/ 0 w 1252546"/>
                  <a:gd name="connsiteY10" fmla="*/ 432604 h 2567240"/>
                  <a:gd name="connsiteX11" fmla="*/ 432604 w 1252546"/>
                  <a:gd name="connsiteY11" fmla="*/ 0 h 2567240"/>
                  <a:gd name="connsiteX0" fmla="*/ 432604 w 1252546"/>
                  <a:gd name="connsiteY0" fmla="*/ 0 h 2567240"/>
                  <a:gd name="connsiteX1" fmla="*/ 819942 w 1252546"/>
                  <a:gd name="connsiteY1" fmla="*/ 0 h 2567240"/>
                  <a:gd name="connsiteX2" fmla="*/ 1252546 w 1252546"/>
                  <a:gd name="connsiteY2" fmla="*/ 432604 h 2567240"/>
                  <a:gd name="connsiteX3" fmla="*/ 1252546 w 1252546"/>
                  <a:gd name="connsiteY3" fmla="*/ 808840 h 2567240"/>
                  <a:gd name="connsiteX4" fmla="*/ 1252546 w 1252546"/>
                  <a:gd name="connsiteY4" fmla="*/ 1486936 h 2567240"/>
                  <a:gd name="connsiteX5" fmla="*/ 1252546 w 1252546"/>
                  <a:gd name="connsiteY5" fmla="*/ 2406100 h 2567240"/>
                  <a:gd name="connsiteX6" fmla="*/ 1091406 w 1252546"/>
                  <a:gd name="connsiteY6" fmla="*/ 2567240 h 2567240"/>
                  <a:gd name="connsiteX7" fmla="*/ 161140 w 1252546"/>
                  <a:gd name="connsiteY7" fmla="*/ 2567240 h 2567240"/>
                  <a:gd name="connsiteX8" fmla="*/ 0 w 1252546"/>
                  <a:gd name="connsiteY8" fmla="*/ 2406100 h 2567240"/>
                  <a:gd name="connsiteX9" fmla="*/ 0 w 1252546"/>
                  <a:gd name="connsiteY9" fmla="*/ 432604 h 2567240"/>
                  <a:gd name="connsiteX10" fmla="*/ 432604 w 1252546"/>
                  <a:gd name="connsiteY10" fmla="*/ 0 h 2567240"/>
                  <a:gd name="connsiteX0" fmla="*/ 432604 w 1252546"/>
                  <a:gd name="connsiteY0" fmla="*/ 0 h 2567240"/>
                  <a:gd name="connsiteX1" fmla="*/ 819942 w 1252546"/>
                  <a:gd name="connsiteY1" fmla="*/ 0 h 2567240"/>
                  <a:gd name="connsiteX2" fmla="*/ 1252546 w 1252546"/>
                  <a:gd name="connsiteY2" fmla="*/ 432604 h 2567240"/>
                  <a:gd name="connsiteX3" fmla="*/ 1252546 w 1252546"/>
                  <a:gd name="connsiteY3" fmla="*/ 1486936 h 2567240"/>
                  <a:gd name="connsiteX4" fmla="*/ 1252546 w 1252546"/>
                  <a:gd name="connsiteY4" fmla="*/ 2406100 h 2567240"/>
                  <a:gd name="connsiteX5" fmla="*/ 1091406 w 1252546"/>
                  <a:gd name="connsiteY5" fmla="*/ 2567240 h 2567240"/>
                  <a:gd name="connsiteX6" fmla="*/ 161140 w 1252546"/>
                  <a:gd name="connsiteY6" fmla="*/ 2567240 h 2567240"/>
                  <a:gd name="connsiteX7" fmla="*/ 0 w 1252546"/>
                  <a:gd name="connsiteY7" fmla="*/ 2406100 h 2567240"/>
                  <a:gd name="connsiteX8" fmla="*/ 0 w 1252546"/>
                  <a:gd name="connsiteY8" fmla="*/ 432604 h 2567240"/>
                  <a:gd name="connsiteX9" fmla="*/ 432604 w 1252546"/>
                  <a:gd name="connsiteY9" fmla="*/ 0 h 2567240"/>
                  <a:gd name="connsiteX0" fmla="*/ 432604 w 1252546"/>
                  <a:gd name="connsiteY0" fmla="*/ 0 h 2567240"/>
                  <a:gd name="connsiteX1" fmla="*/ 819942 w 1252546"/>
                  <a:gd name="connsiteY1" fmla="*/ 0 h 2567240"/>
                  <a:gd name="connsiteX2" fmla="*/ 1252546 w 1252546"/>
                  <a:gd name="connsiteY2" fmla="*/ 432604 h 2567240"/>
                  <a:gd name="connsiteX3" fmla="*/ 1252546 w 1252546"/>
                  <a:gd name="connsiteY3" fmla="*/ 2406100 h 2567240"/>
                  <a:gd name="connsiteX4" fmla="*/ 1091406 w 1252546"/>
                  <a:gd name="connsiteY4" fmla="*/ 2567240 h 2567240"/>
                  <a:gd name="connsiteX5" fmla="*/ 161140 w 1252546"/>
                  <a:gd name="connsiteY5" fmla="*/ 2567240 h 2567240"/>
                  <a:gd name="connsiteX6" fmla="*/ 0 w 1252546"/>
                  <a:gd name="connsiteY6" fmla="*/ 2406100 h 2567240"/>
                  <a:gd name="connsiteX7" fmla="*/ 0 w 1252546"/>
                  <a:gd name="connsiteY7" fmla="*/ 432604 h 2567240"/>
                  <a:gd name="connsiteX8" fmla="*/ 432604 w 1252546"/>
                  <a:gd name="connsiteY8" fmla="*/ 0 h 2567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2546" h="2567240">
                    <a:moveTo>
                      <a:pt x="432604" y="0"/>
                    </a:moveTo>
                    <a:lnTo>
                      <a:pt x="819942" y="0"/>
                    </a:lnTo>
                    <a:cubicBezTo>
                      <a:pt x="1058863" y="0"/>
                      <a:pt x="1252546" y="193683"/>
                      <a:pt x="1252546" y="432604"/>
                    </a:cubicBezTo>
                    <a:lnTo>
                      <a:pt x="1252546" y="2406100"/>
                    </a:lnTo>
                    <a:cubicBezTo>
                      <a:pt x="1252546" y="2495095"/>
                      <a:pt x="1180401" y="2567240"/>
                      <a:pt x="1091406" y="2567240"/>
                    </a:cubicBezTo>
                    <a:lnTo>
                      <a:pt x="161140" y="2567240"/>
                    </a:lnTo>
                    <a:cubicBezTo>
                      <a:pt x="72145" y="2567240"/>
                      <a:pt x="0" y="2495095"/>
                      <a:pt x="0" y="2406100"/>
                    </a:cubicBezTo>
                    <a:lnTo>
                      <a:pt x="0" y="432604"/>
                    </a:lnTo>
                    <a:cubicBezTo>
                      <a:pt x="0" y="193683"/>
                      <a:pt x="193683" y="0"/>
                      <a:pt x="432604" y="0"/>
                    </a:cubicBezTo>
                    <a:close/>
                  </a:path>
                </a:pathLst>
              </a:custGeom>
              <a:solidFill>
                <a:srgbClr val="0000FF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B258FD03-4693-4A70-9837-68C75ACCA35E}"/>
                  </a:ext>
                </a:extLst>
              </p:cNvPr>
              <p:cNvSpPr/>
              <p:nvPr/>
            </p:nvSpPr>
            <p:spPr bwMode="auto">
              <a:xfrm>
                <a:off x="7267978" y="4740526"/>
                <a:ext cx="1188928" cy="70020"/>
              </a:xfrm>
              <a:custGeom>
                <a:avLst/>
                <a:gdLst>
                  <a:gd name="connsiteX0" fmla="*/ 1188928 w 1188928"/>
                  <a:gd name="connsiteY0" fmla="*/ 0 h 70020"/>
                  <a:gd name="connsiteX1" fmla="*/ 1173540 w 1188928"/>
                  <a:gd name="connsiteY1" fmla="*/ 22823 h 70020"/>
                  <a:gd name="connsiteX2" fmla="*/ 1059597 w 1188928"/>
                  <a:gd name="connsiteY2" fmla="*/ 70020 h 70020"/>
                  <a:gd name="connsiteX3" fmla="*/ 910822 w 1188928"/>
                  <a:gd name="connsiteY3" fmla="*/ 70020 h 70020"/>
                  <a:gd name="connsiteX4" fmla="*/ 910822 w 1188928"/>
                  <a:gd name="connsiteY4" fmla="*/ 170 h 70020"/>
                  <a:gd name="connsiteX5" fmla="*/ 1187850 w 1188928"/>
                  <a:gd name="connsiteY5" fmla="*/ 170 h 70020"/>
                  <a:gd name="connsiteX6" fmla="*/ 0 w 1188928"/>
                  <a:gd name="connsiteY6" fmla="*/ 0 h 70020"/>
                  <a:gd name="connsiteX7" fmla="*/ 1078 w 1188928"/>
                  <a:gd name="connsiteY7" fmla="*/ 170 h 70020"/>
                  <a:gd name="connsiteX8" fmla="*/ 278106 w 1188928"/>
                  <a:gd name="connsiteY8" fmla="*/ 170 h 70020"/>
                  <a:gd name="connsiteX9" fmla="*/ 278106 w 1188928"/>
                  <a:gd name="connsiteY9" fmla="*/ 70020 h 70020"/>
                  <a:gd name="connsiteX10" fmla="*/ 129331 w 1188928"/>
                  <a:gd name="connsiteY10" fmla="*/ 70020 h 70020"/>
                  <a:gd name="connsiteX11" fmla="*/ 15388 w 1188928"/>
                  <a:gd name="connsiteY11" fmla="*/ 22823 h 7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88928" h="70020">
                    <a:moveTo>
                      <a:pt x="1188928" y="0"/>
                    </a:moveTo>
                    <a:lnTo>
                      <a:pt x="1173540" y="22823"/>
                    </a:lnTo>
                    <a:cubicBezTo>
                      <a:pt x="1144380" y="51984"/>
                      <a:pt x="1104095" y="70020"/>
                      <a:pt x="1059597" y="70020"/>
                    </a:cubicBezTo>
                    <a:lnTo>
                      <a:pt x="910822" y="70020"/>
                    </a:lnTo>
                    <a:lnTo>
                      <a:pt x="910822" y="170"/>
                    </a:lnTo>
                    <a:lnTo>
                      <a:pt x="1187850" y="170"/>
                    </a:lnTo>
                    <a:close/>
                    <a:moveTo>
                      <a:pt x="0" y="0"/>
                    </a:moveTo>
                    <a:lnTo>
                      <a:pt x="1078" y="170"/>
                    </a:lnTo>
                    <a:lnTo>
                      <a:pt x="278106" y="170"/>
                    </a:lnTo>
                    <a:lnTo>
                      <a:pt x="278106" y="70020"/>
                    </a:lnTo>
                    <a:lnTo>
                      <a:pt x="129331" y="70020"/>
                    </a:lnTo>
                    <a:cubicBezTo>
                      <a:pt x="84834" y="70020"/>
                      <a:pt x="44549" y="51984"/>
                      <a:pt x="15388" y="228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3254E011-24BE-47C2-9B7F-BC31F2D82B7A}"/>
                  </a:ext>
                </a:extLst>
              </p:cNvPr>
              <p:cNvSpPr/>
              <p:nvPr/>
            </p:nvSpPr>
            <p:spPr bwMode="auto">
              <a:xfrm>
                <a:off x="7374634" y="4740696"/>
                <a:ext cx="975616" cy="69850"/>
              </a:xfrm>
              <a:custGeom>
                <a:avLst/>
                <a:gdLst>
                  <a:gd name="connsiteX0" fmla="*/ 804166 w 975616"/>
                  <a:gd name="connsiteY0" fmla="*/ 0 h 69850"/>
                  <a:gd name="connsiteX1" fmla="*/ 975616 w 975616"/>
                  <a:gd name="connsiteY1" fmla="*/ 0 h 69850"/>
                  <a:gd name="connsiteX2" fmla="*/ 975616 w 975616"/>
                  <a:gd name="connsiteY2" fmla="*/ 65272 h 69850"/>
                  <a:gd name="connsiteX3" fmla="*/ 952941 w 975616"/>
                  <a:gd name="connsiteY3" fmla="*/ 69850 h 69850"/>
                  <a:gd name="connsiteX4" fmla="*/ 804166 w 975616"/>
                  <a:gd name="connsiteY4" fmla="*/ 69850 h 69850"/>
                  <a:gd name="connsiteX5" fmla="*/ 0 w 975616"/>
                  <a:gd name="connsiteY5" fmla="*/ 0 h 69850"/>
                  <a:gd name="connsiteX6" fmla="*/ 171450 w 975616"/>
                  <a:gd name="connsiteY6" fmla="*/ 0 h 69850"/>
                  <a:gd name="connsiteX7" fmla="*/ 171450 w 975616"/>
                  <a:gd name="connsiteY7" fmla="*/ 69850 h 69850"/>
                  <a:gd name="connsiteX8" fmla="*/ 22675 w 975616"/>
                  <a:gd name="connsiteY8" fmla="*/ 69850 h 69850"/>
                  <a:gd name="connsiteX9" fmla="*/ 0 w 975616"/>
                  <a:gd name="connsiteY9" fmla="*/ 65272 h 69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5616" h="69850">
                    <a:moveTo>
                      <a:pt x="804166" y="0"/>
                    </a:moveTo>
                    <a:lnTo>
                      <a:pt x="975616" y="0"/>
                    </a:lnTo>
                    <a:lnTo>
                      <a:pt x="975616" y="65272"/>
                    </a:lnTo>
                    <a:lnTo>
                      <a:pt x="952941" y="69850"/>
                    </a:lnTo>
                    <a:lnTo>
                      <a:pt x="804166" y="69850"/>
                    </a:lnTo>
                    <a:close/>
                    <a:moveTo>
                      <a:pt x="0" y="0"/>
                    </a:moveTo>
                    <a:lnTo>
                      <a:pt x="171450" y="0"/>
                    </a:lnTo>
                    <a:lnTo>
                      <a:pt x="171450" y="69850"/>
                    </a:lnTo>
                    <a:lnTo>
                      <a:pt x="22675" y="69850"/>
                    </a:lnTo>
                    <a:lnTo>
                      <a:pt x="0" y="65272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四角形: 角を丸くする 114">
                <a:extLst>
                  <a:ext uri="{FF2B5EF4-FFF2-40B4-BE49-F238E27FC236}">
                    <a16:creationId xmlns:a16="http://schemas.microsoft.com/office/drawing/2014/main" id="{43E47E23-EBC4-452D-818D-22D12EDAB2F6}"/>
                  </a:ext>
                </a:extLst>
              </p:cNvPr>
              <p:cNvSpPr/>
              <p:nvPr/>
            </p:nvSpPr>
            <p:spPr bwMode="auto">
              <a:xfrm>
                <a:off x="7501759" y="2243306"/>
                <a:ext cx="736605" cy="825655"/>
              </a:xfrm>
              <a:prstGeom prst="roundRect">
                <a:avLst>
                  <a:gd name="adj" fmla="val 17529"/>
                </a:avLst>
              </a:prstGeom>
              <a:solidFill>
                <a:schemeClr val="accent6">
                  <a:lumMod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846FD264-9D86-4A05-8222-D06693474544}"/>
                  </a:ext>
                </a:extLst>
              </p:cNvPr>
              <p:cNvSpPr/>
              <p:nvPr/>
            </p:nvSpPr>
            <p:spPr bwMode="auto">
              <a:xfrm>
                <a:off x="7293260" y="2257776"/>
                <a:ext cx="270030" cy="271125"/>
              </a:xfrm>
              <a:custGeom>
                <a:avLst/>
                <a:gdLst>
                  <a:gd name="connsiteX0" fmla="*/ 270030 w 270030"/>
                  <a:gd name="connsiteY0" fmla="*/ 0 h 271125"/>
                  <a:gd name="connsiteX1" fmla="*/ 270030 w 270030"/>
                  <a:gd name="connsiteY1" fmla="*/ 226119 h 271125"/>
                  <a:gd name="connsiteX2" fmla="*/ 225024 w 270030"/>
                  <a:gd name="connsiteY2" fmla="*/ 271125 h 271125"/>
                  <a:gd name="connsiteX3" fmla="*/ 45006 w 270030"/>
                  <a:gd name="connsiteY3" fmla="*/ 271125 h 271125"/>
                  <a:gd name="connsiteX4" fmla="*/ 0 w 270030"/>
                  <a:gd name="connsiteY4" fmla="*/ 226119 h 271125"/>
                  <a:gd name="connsiteX5" fmla="*/ 0 w 270030"/>
                  <a:gd name="connsiteY5" fmla="*/ 207197 h 271125"/>
                  <a:gd name="connsiteX6" fmla="*/ 16791 w 270030"/>
                  <a:gd name="connsiteY6" fmla="*/ 176262 h 271125"/>
                  <a:gd name="connsiteX7" fmla="*/ 207124 w 270030"/>
                  <a:gd name="connsiteY7" fmla="*/ 19527 h 271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030" h="271125">
                    <a:moveTo>
                      <a:pt x="270030" y="0"/>
                    </a:moveTo>
                    <a:lnTo>
                      <a:pt x="270030" y="226119"/>
                    </a:lnTo>
                    <a:cubicBezTo>
                      <a:pt x="270030" y="250975"/>
                      <a:pt x="249880" y="271125"/>
                      <a:pt x="225024" y="271125"/>
                    </a:cubicBezTo>
                    <a:lnTo>
                      <a:pt x="45006" y="271125"/>
                    </a:lnTo>
                    <a:cubicBezTo>
                      <a:pt x="20150" y="271125"/>
                      <a:pt x="0" y="250975"/>
                      <a:pt x="0" y="226119"/>
                    </a:cubicBezTo>
                    <a:lnTo>
                      <a:pt x="0" y="207197"/>
                    </a:lnTo>
                    <a:lnTo>
                      <a:pt x="16791" y="176262"/>
                    </a:lnTo>
                    <a:cubicBezTo>
                      <a:pt x="63436" y="107218"/>
                      <a:pt x="129490" y="52364"/>
                      <a:pt x="207124" y="19527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7BD5D883-8F1A-4A4D-ADA2-3EF94BC6C996}"/>
                  </a:ext>
                </a:extLst>
              </p:cNvPr>
              <p:cNvSpPr/>
              <p:nvPr/>
            </p:nvSpPr>
            <p:spPr bwMode="auto">
              <a:xfrm>
                <a:off x="7293260" y="2466908"/>
                <a:ext cx="270030" cy="61993"/>
              </a:xfrm>
              <a:custGeom>
                <a:avLst/>
                <a:gdLst>
                  <a:gd name="connsiteX0" fmla="*/ 0 w 270030"/>
                  <a:gd name="connsiteY0" fmla="*/ 0 h 61993"/>
                  <a:gd name="connsiteX1" fmla="*/ 270030 w 270030"/>
                  <a:gd name="connsiteY1" fmla="*/ 0 h 61993"/>
                  <a:gd name="connsiteX2" fmla="*/ 270030 w 270030"/>
                  <a:gd name="connsiteY2" fmla="*/ 16987 h 61993"/>
                  <a:gd name="connsiteX3" fmla="*/ 225024 w 270030"/>
                  <a:gd name="connsiteY3" fmla="*/ 61993 h 61993"/>
                  <a:gd name="connsiteX4" fmla="*/ 45006 w 270030"/>
                  <a:gd name="connsiteY4" fmla="*/ 61993 h 61993"/>
                  <a:gd name="connsiteX5" fmla="*/ 0 w 270030"/>
                  <a:gd name="connsiteY5" fmla="*/ 16987 h 61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0030" h="61993">
                    <a:moveTo>
                      <a:pt x="0" y="0"/>
                    </a:moveTo>
                    <a:lnTo>
                      <a:pt x="270030" y="0"/>
                    </a:lnTo>
                    <a:lnTo>
                      <a:pt x="270030" y="16987"/>
                    </a:lnTo>
                    <a:cubicBezTo>
                      <a:pt x="270030" y="41843"/>
                      <a:pt x="249880" y="61993"/>
                      <a:pt x="225024" y="61993"/>
                    </a:cubicBezTo>
                    <a:lnTo>
                      <a:pt x="45006" y="61993"/>
                    </a:lnTo>
                    <a:cubicBezTo>
                      <a:pt x="20150" y="61993"/>
                      <a:pt x="0" y="41843"/>
                      <a:pt x="0" y="16987"/>
                    </a:cubicBezTo>
                    <a:close/>
                  </a:path>
                </a:pathLst>
              </a:custGeom>
              <a:solidFill>
                <a:srgbClr val="0000FF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7CAC1B40-2A46-4BCD-8069-F08F2EECE8BA}"/>
                  </a:ext>
                </a:extLst>
              </p:cNvPr>
              <p:cNvSpPr/>
              <p:nvPr/>
            </p:nvSpPr>
            <p:spPr bwMode="auto">
              <a:xfrm flipH="1">
                <a:off x="8164798" y="2257776"/>
                <a:ext cx="270030" cy="271125"/>
              </a:xfrm>
              <a:custGeom>
                <a:avLst/>
                <a:gdLst>
                  <a:gd name="connsiteX0" fmla="*/ 270030 w 270030"/>
                  <a:gd name="connsiteY0" fmla="*/ 0 h 271125"/>
                  <a:gd name="connsiteX1" fmla="*/ 270030 w 270030"/>
                  <a:gd name="connsiteY1" fmla="*/ 226119 h 271125"/>
                  <a:gd name="connsiteX2" fmla="*/ 225024 w 270030"/>
                  <a:gd name="connsiteY2" fmla="*/ 271125 h 271125"/>
                  <a:gd name="connsiteX3" fmla="*/ 45006 w 270030"/>
                  <a:gd name="connsiteY3" fmla="*/ 271125 h 271125"/>
                  <a:gd name="connsiteX4" fmla="*/ 0 w 270030"/>
                  <a:gd name="connsiteY4" fmla="*/ 226119 h 271125"/>
                  <a:gd name="connsiteX5" fmla="*/ 0 w 270030"/>
                  <a:gd name="connsiteY5" fmla="*/ 207197 h 271125"/>
                  <a:gd name="connsiteX6" fmla="*/ 16791 w 270030"/>
                  <a:gd name="connsiteY6" fmla="*/ 176262 h 271125"/>
                  <a:gd name="connsiteX7" fmla="*/ 207124 w 270030"/>
                  <a:gd name="connsiteY7" fmla="*/ 19527 h 271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030" h="271125">
                    <a:moveTo>
                      <a:pt x="270030" y="0"/>
                    </a:moveTo>
                    <a:lnTo>
                      <a:pt x="270030" y="226119"/>
                    </a:lnTo>
                    <a:cubicBezTo>
                      <a:pt x="270030" y="250975"/>
                      <a:pt x="249880" y="271125"/>
                      <a:pt x="225024" y="271125"/>
                    </a:cubicBezTo>
                    <a:lnTo>
                      <a:pt x="45006" y="271125"/>
                    </a:lnTo>
                    <a:cubicBezTo>
                      <a:pt x="20150" y="271125"/>
                      <a:pt x="0" y="250975"/>
                      <a:pt x="0" y="226119"/>
                    </a:cubicBezTo>
                    <a:lnTo>
                      <a:pt x="0" y="207197"/>
                    </a:lnTo>
                    <a:lnTo>
                      <a:pt x="16791" y="176262"/>
                    </a:lnTo>
                    <a:cubicBezTo>
                      <a:pt x="63436" y="107218"/>
                      <a:pt x="129490" y="52364"/>
                      <a:pt x="207124" y="19527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CE6EBA6D-AFBE-4861-A879-AB7F13784542}"/>
                  </a:ext>
                </a:extLst>
              </p:cNvPr>
              <p:cNvSpPr/>
              <p:nvPr/>
            </p:nvSpPr>
            <p:spPr bwMode="auto">
              <a:xfrm flipH="1">
                <a:off x="8164798" y="2466908"/>
                <a:ext cx="270030" cy="61993"/>
              </a:xfrm>
              <a:custGeom>
                <a:avLst/>
                <a:gdLst>
                  <a:gd name="connsiteX0" fmla="*/ 0 w 270030"/>
                  <a:gd name="connsiteY0" fmla="*/ 0 h 61993"/>
                  <a:gd name="connsiteX1" fmla="*/ 270030 w 270030"/>
                  <a:gd name="connsiteY1" fmla="*/ 0 h 61993"/>
                  <a:gd name="connsiteX2" fmla="*/ 270030 w 270030"/>
                  <a:gd name="connsiteY2" fmla="*/ 16987 h 61993"/>
                  <a:gd name="connsiteX3" fmla="*/ 225024 w 270030"/>
                  <a:gd name="connsiteY3" fmla="*/ 61993 h 61993"/>
                  <a:gd name="connsiteX4" fmla="*/ 45006 w 270030"/>
                  <a:gd name="connsiteY4" fmla="*/ 61993 h 61993"/>
                  <a:gd name="connsiteX5" fmla="*/ 0 w 270030"/>
                  <a:gd name="connsiteY5" fmla="*/ 16987 h 61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0030" h="61993">
                    <a:moveTo>
                      <a:pt x="0" y="0"/>
                    </a:moveTo>
                    <a:lnTo>
                      <a:pt x="270030" y="0"/>
                    </a:lnTo>
                    <a:lnTo>
                      <a:pt x="270030" y="16987"/>
                    </a:lnTo>
                    <a:cubicBezTo>
                      <a:pt x="270030" y="41843"/>
                      <a:pt x="249880" y="61993"/>
                      <a:pt x="225024" y="61993"/>
                    </a:cubicBezTo>
                    <a:lnTo>
                      <a:pt x="45006" y="61993"/>
                    </a:lnTo>
                    <a:cubicBezTo>
                      <a:pt x="20150" y="61993"/>
                      <a:pt x="0" y="41843"/>
                      <a:pt x="0" y="16987"/>
                    </a:cubicBezTo>
                    <a:close/>
                  </a:path>
                </a:pathLst>
              </a:custGeom>
              <a:solidFill>
                <a:srgbClr val="0000FF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ADF5DD89-ADBB-4AC3-B79F-9D7C43DDEA4F}"/>
                  </a:ext>
                </a:extLst>
              </p:cNvPr>
              <p:cNvSpPr/>
              <p:nvPr/>
            </p:nvSpPr>
            <p:spPr bwMode="auto">
              <a:xfrm>
                <a:off x="7328590" y="3985642"/>
                <a:ext cx="1067704" cy="621653"/>
              </a:xfrm>
              <a:custGeom>
                <a:avLst/>
                <a:gdLst>
                  <a:gd name="connsiteX0" fmla="*/ 103726 w 1136965"/>
                  <a:gd name="connsiteY0" fmla="*/ 0 h 621653"/>
                  <a:gd name="connsiteX1" fmla="*/ 277378 w 1136965"/>
                  <a:gd name="connsiteY1" fmla="*/ 9864 h 621653"/>
                  <a:gd name="connsiteX2" fmla="*/ 589082 w 1136965"/>
                  <a:gd name="connsiteY2" fmla="*/ 15677 h 621653"/>
                  <a:gd name="connsiteX3" fmla="*/ 900787 w 1136965"/>
                  <a:gd name="connsiteY3" fmla="*/ 9864 h 621653"/>
                  <a:gd name="connsiteX4" fmla="*/ 1032022 w 1136965"/>
                  <a:gd name="connsiteY4" fmla="*/ 2409 h 621653"/>
                  <a:gd name="connsiteX5" fmla="*/ 1136965 w 1136965"/>
                  <a:gd name="connsiteY5" fmla="*/ 569166 h 621653"/>
                  <a:gd name="connsiteX6" fmla="*/ 1078053 w 1136965"/>
                  <a:gd name="connsiteY6" fmla="*/ 582007 h 621653"/>
                  <a:gd name="connsiteX7" fmla="*/ 589082 w 1136965"/>
                  <a:gd name="connsiteY7" fmla="*/ 621653 h 621653"/>
                  <a:gd name="connsiteX8" fmla="*/ 100111 w 1136965"/>
                  <a:gd name="connsiteY8" fmla="*/ 582007 h 621653"/>
                  <a:gd name="connsiteX9" fmla="*/ 0 w 1136965"/>
                  <a:gd name="connsiteY9" fmla="*/ 560185 h 62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36965" h="621653">
                    <a:moveTo>
                      <a:pt x="103726" y="0"/>
                    </a:moveTo>
                    <a:lnTo>
                      <a:pt x="277378" y="9864"/>
                    </a:lnTo>
                    <a:cubicBezTo>
                      <a:pt x="379013" y="13692"/>
                      <a:pt x="483107" y="15677"/>
                      <a:pt x="589082" y="15677"/>
                    </a:cubicBezTo>
                    <a:cubicBezTo>
                      <a:pt x="695058" y="15677"/>
                      <a:pt x="799152" y="13692"/>
                      <a:pt x="900787" y="9864"/>
                    </a:cubicBezTo>
                    <a:lnTo>
                      <a:pt x="1032022" y="2409"/>
                    </a:lnTo>
                    <a:lnTo>
                      <a:pt x="1136965" y="569166"/>
                    </a:lnTo>
                    <a:lnTo>
                      <a:pt x="1078053" y="582007"/>
                    </a:lnTo>
                    <a:cubicBezTo>
                      <a:pt x="927763" y="607536"/>
                      <a:pt x="762528" y="621653"/>
                      <a:pt x="589082" y="621653"/>
                    </a:cubicBezTo>
                    <a:cubicBezTo>
                      <a:pt x="415637" y="621653"/>
                      <a:pt x="250401" y="607536"/>
                      <a:pt x="100111" y="582007"/>
                    </a:cubicBezTo>
                    <a:lnTo>
                      <a:pt x="0" y="560185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FFADA616-53AF-496B-8F94-3B898CA929FB}"/>
                  </a:ext>
                </a:extLst>
              </p:cNvPr>
              <p:cNvSpPr/>
              <p:nvPr/>
            </p:nvSpPr>
            <p:spPr bwMode="auto">
              <a:xfrm rot="5400000">
                <a:off x="7009892" y="4051537"/>
                <a:ext cx="633345" cy="58038"/>
              </a:xfrm>
              <a:custGeom>
                <a:avLst/>
                <a:gdLst>
                  <a:gd name="connsiteX0" fmla="*/ 0 w 633345"/>
                  <a:gd name="connsiteY0" fmla="*/ 0 h 58038"/>
                  <a:gd name="connsiteX1" fmla="*/ 357436 w 633345"/>
                  <a:gd name="connsiteY1" fmla="*/ 0 h 58038"/>
                  <a:gd name="connsiteX2" fmla="*/ 633345 w 633345"/>
                  <a:gd name="connsiteY2" fmla="*/ 58038 h 58038"/>
                  <a:gd name="connsiteX3" fmla="*/ 22852 w 633345"/>
                  <a:gd name="connsiteY3" fmla="*/ 58038 h 58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3345" h="58038">
                    <a:moveTo>
                      <a:pt x="0" y="0"/>
                    </a:moveTo>
                    <a:lnTo>
                      <a:pt x="357436" y="0"/>
                    </a:lnTo>
                    <a:lnTo>
                      <a:pt x="633345" y="58038"/>
                    </a:lnTo>
                    <a:lnTo>
                      <a:pt x="22852" y="5803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E855BCA8-A77E-4F2D-8838-35018BCBB46E}"/>
                  </a:ext>
                </a:extLst>
              </p:cNvPr>
              <p:cNvSpPr/>
              <p:nvPr/>
            </p:nvSpPr>
            <p:spPr bwMode="auto">
              <a:xfrm flipV="1">
                <a:off x="7315831" y="2833345"/>
                <a:ext cx="1093222" cy="483622"/>
              </a:xfrm>
              <a:custGeom>
                <a:avLst/>
                <a:gdLst>
                  <a:gd name="connsiteX0" fmla="*/ 553938 w 1093222"/>
                  <a:gd name="connsiteY0" fmla="*/ 483622 h 483622"/>
                  <a:gd name="connsiteX1" fmla="*/ 1004995 w 1093222"/>
                  <a:gd name="connsiteY1" fmla="*/ 413861 h 483622"/>
                  <a:gd name="connsiteX2" fmla="*/ 1093222 w 1093222"/>
                  <a:gd name="connsiteY2" fmla="*/ 377004 h 483622"/>
                  <a:gd name="connsiteX3" fmla="*/ 999542 w 1093222"/>
                  <a:gd name="connsiteY3" fmla="*/ 2281 h 483622"/>
                  <a:gd name="connsiteX4" fmla="*/ 881644 w 1093222"/>
                  <a:gd name="connsiteY4" fmla="*/ 19499 h 483622"/>
                  <a:gd name="connsiteX5" fmla="*/ 553938 w 1093222"/>
                  <a:gd name="connsiteY5" fmla="*/ 37863 h 483622"/>
                  <a:gd name="connsiteX6" fmla="*/ 226232 w 1093222"/>
                  <a:gd name="connsiteY6" fmla="*/ 19499 h 483622"/>
                  <a:gd name="connsiteX7" fmla="*/ 92720 w 1093222"/>
                  <a:gd name="connsiteY7" fmla="*/ 0 h 483622"/>
                  <a:gd name="connsiteX8" fmla="*/ 0 w 1093222"/>
                  <a:gd name="connsiteY8" fmla="*/ 370882 h 483622"/>
                  <a:gd name="connsiteX9" fmla="*/ 102881 w 1093222"/>
                  <a:gd name="connsiteY9" fmla="*/ 413861 h 483622"/>
                  <a:gd name="connsiteX10" fmla="*/ 553938 w 1093222"/>
                  <a:gd name="connsiteY10" fmla="*/ 483622 h 483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93222" h="483622">
                    <a:moveTo>
                      <a:pt x="553938" y="483622"/>
                    </a:moveTo>
                    <a:cubicBezTo>
                      <a:pt x="721020" y="483622"/>
                      <a:pt x="876238" y="457905"/>
                      <a:pt x="1004995" y="413861"/>
                    </a:cubicBezTo>
                    <a:lnTo>
                      <a:pt x="1093222" y="377004"/>
                    </a:lnTo>
                    <a:lnTo>
                      <a:pt x="999542" y="2281"/>
                    </a:lnTo>
                    <a:lnTo>
                      <a:pt x="881644" y="19499"/>
                    </a:lnTo>
                    <a:cubicBezTo>
                      <a:pt x="778122" y="31434"/>
                      <a:pt x="668056" y="37863"/>
                      <a:pt x="553938" y="37863"/>
                    </a:cubicBezTo>
                    <a:cubicBezTo>
                      <a:pt x="439821" y="37863"/>
                      <a:pt x="329755" y="31434"/>
                      <a:pt x="226232" y="19499"/>
                    </a:cubicBezTo>
                    <a:lnTo>
                      <a:pt x="92720" y="0"/>
                    </a:lnTo>
                    <a:lnTo>
                      <a:pt x="0" y="370882"/>
                    </a:lnTo>
                    <a:lnTo>
                      <a:pt x="102881" y="413861"/>
                    </a:lnTo>
                    <a:cubicBezTo>
                      <a:pt x="231638" y="457905"/>
                      <a:pt x="386857" y="483622"/>
                      <a:pt x="553938" y="483622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20372D6D-A6B2-42E1-8C96-4439CE15774F}"/>
                  </a:ext>
                </a:extLst>
              </p:cNvPr>
              <p:cNvSpPr/>
              <p:nvPr/>
            </p:nvSpPr>
            <p:spPr bwMode="auto">
              <a:xfrm flipV="1">
                <a:off x="7315831" y="2833917"/>
                <a:ext cx="1093222" cy="155861"/>
              </a:xfrm>
              <a:custGeom>
                <a:avLst/>
                <a:gdLst>
                  <a:gd name="connsiteX0" fmla="*/ 553938 w 1093222"/>
                  <a:gd name="connsiteY0" fmla="*/ 155861 h 155861"/>
                  <a:gd name="connsiteX1" fmla="*/ 1004995 w 1093222"/>
                  <a:gd name="connsiteY1" fmla="*/ 86100 h 155861"/>
                  <a:gd name="connsiteX2" fmla="*/ 1093222 w 1093222"/>
                  <a:gd name="connsiteY2" fmla="*/ 49243 h 155861"/>
                  <a:gd name="connsiteX3" fmla="*/ 1082442 w 1093222"/>
                  <a:gd name="connsiteY3" fmla="*/ 6122 h 155861"/>
                  <a:gd name="connsiteX4" fmla="*/ 1004995 w 1093222"/>
                  <a:gd name="connsiteY4" fmla="*/ 38475 h 155861"/>
                  <a:gd name="connsiteX5" fmla="*/ 553938 w 1093222"/>
                  <a:gd name="connsiteY5" fmla="*/ 108236 h 155861"/>
                  <a:gd name="connsiteX6" fmla="*/ 102881 w 1093222"/>
                  <a:gd name="connsiteY6" fmla="*/ 38475 h 155861"/>
                  <a:gd name="connsiteX7" fmla="*/ 10781 w 1093222"/>
                  <a:gd name="connsiteY7" fmla="*/ 0 h 155861"/>
                  <a:gd name="connsiteX8" fmla="*/ 0 w 1093222"/>
                  <a:gd name="connsiteY8" fmla="*/ 43121 h 155861"/>
                  <a:gd name="connsiteX9" fmla="*/ 102881 w 1093222"/>
                  <a:gd name="connsiteY9" fmla="*/ 86100 h 155861"/>
                  <a:gd name="connsiteX10" fmla="*/ 553938 w 1093222"/>
                  <a:gd name="connsiteY10" fmla="*/ 155861 h 155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93222" h="155861">
                    <a:moveTo>
                      <a:pt x="553938" y="155861"/>
                    </a:moveTo>
                    <a:cubicBezTo>
                      <a:pt x="721020" y="155861"/>
                      <a:pt x="876238" y="130144"/>
                      <a:pt x="1004995" y="86100"/>
                    </a:cubicBezTo>
                    <a:lnTo>
                      <a:pt x="1093222" y="49243"/>
                    </a:lnTo>
                    <a:lnTo>
                      <a:pt x="1082442" y="6122"/>
                    </a:lnTo>
                    <a:lnTo>
                      <a:pt x="1004995" y="38475"/>
                    </a:lnTo>
                    <a:cubicBezTo>
                      <a:pt x="876238" y="82519"/>
                      <a:pt x="721020" y="108236"/>
                      <a:pt x="553938" y="108236"/>
                    </a:cubicBezTo>
                    <a:cubicBezTo>
                      <a:pt x="386857" y="108236"/>
                      <a:pt x="231638" y="82519"/>
                      <a:pt x="102881" y="38475"/>
                    </a:cubicBezTo>
                    <a:lnTo>
                      <a:pt x="10781" y="0"/>
                    </a:lnTo>
                    <a:lnTo>
                      <a:pt x="0" y="43121"/>
                    </a:lnTo>
                    <a:lnTo>
                      <a:pt x="102881" y="86100"/>
                    </a:lnTo>
                    <a:cubicBezTo>
                      <a:pt x="231638" y="130144"/>
                      <a:pt x="386857" y="155861"/>
                      <a:pt x="553938" y="155861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B33DCD99-4F0E-4087-AA58-AC3C6C63C210}"/>
                  </a:ext>
                </a:extLst>
              </p:cNvPr>
              <p:cNvSpPr/>
              <p:nvPr/>
            </p:nvSpPr>
            <p:spPr bwMode="auto">
              <a:xfrm rot="5400000">
                <a:off x="7038040" y="3367931"/>
                <a:ext cx="577049" cy="58038"/>
              </a:xfrm>
              <a:custGeom>
                <a:avLst/>
                <a:gdLst>
                  <a:gd name="connsiteX0" fmla="*/ 0 w 577049"/>
                  <a:gd name="connsiteY0" fmla="*/ 58038 h 58038"/>
                  <a:gd name="connsiteX1" fmla="*/ 275909 w 577049"/>
                  <a:gd name="connsiteY1" fmla="*/ 0 h 58038"/>
                  <a:gd name="connsiteX2" fmla="*/ 554198 w 577049"/>
                  <a:gd name="connsiteY2" fmla="*/ 0 h 58038"/>
                  <a:gd name="connsiteX3" fmla="*/ 577049 w 577049"/>
                  <a:gd name="connsiteY3" fmla="*/ 58038 h 58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7049" h="58038">
                    <a:moveTo>
                      <a:pt x="0" y="58038"/>
                    </a:moveTo>
                    <a:lnTo>
                      <a:pt x="275909" y="0"/>
                    </a:lnTo>
                    <a:lnTo>
                      <a:pt x="554198" y="0"/>
                    </a:lnTo>
                    <a:lnTo>
                      <a:pt x="577049" y="5803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844B5F3F-F5CF-4DD4-92CD-BAFA459DC251}"/>
                  </a:ext>
                </a:extLst>
              </p:cNvPr>
              <p:cNvSpPr/>
              <p:nvPr/>
            </p:nvSpPr>
            <p:spPr bwMode="auto">
              <a:xfrm rot="16200000" flipH="1">
                <a:off x="8086217" y="4051538"/>
                <a:ext cx="633345" cy="58038"/>
              </a:xfrm>
              <a:custGeom>
                <a:avLst/>
                <a:gdLst>
                  <a:gd name="connsiteX0" fmla="*/ 0 w 633345"/>
                  <a:gd name="connsiteY0" fmla="*/ 0 h 58038"/>
                  <a:gd name="connsiteX1" fmla="*/ 357436 w 633345"/>
                  <a:gd name="connsiteY1" fmla="*/ 0 h 58038"/>
                  <a:gd name="connsiteX2" fmla="*/ 633345 w 633345"/>
                  <a:gd name="connsiteY2" fmla="*/ 58038 h 58038"/>
                  <a:gd name="connsiteX3" fmla="*/ 22852 w 633345"/>
                  <a:gd name="connsiteY3" fmla="*/ 58038 h 58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3345" h="58038">
                    <a:moveTo>
                      <a:pt x="0" y="0"/>
                    </a:moveTo>
                    <a:lnTo>
                      <a:pt x="357436" y="0"/>
                    </a:lnTo>
                    <a:lnTo>
                      <a:pt x="633345" y="58038"/>
                    </a:lnTo>
                    <a:lnTo>
                      <a:pt x="22852" y="5803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63417784-8A5B-44D9-8B72-F200F834DD20}"/>
                  </a:ext>
                </a:extLst>
              </p:cNvPr>
              <p:cNvSpPr/>
              <p:nvPr/>
            </p:nvSpPr>
            <p:spPr bwMode="auto">
              <a:xfrm rot="16200000" flipH="1">
                <a:off x="8114365" y="3367932"/>
                <a:ext cx="577049" cy="58038"/>
              </a:xfrm>
              <a:custGeom>
                <a:avLst/>
                <a:gdLst>
                  <a:gd name="connsiteX0" fmla="*/ 0 w 577049"/>
                  <a:gd name="connsiteY0" fmla="*/ 58038 h 58038"/>
                  <a:gd name="connsiteX1" fmla="*/ 275909 w 577049"/>
                  <a:gd name="connsiteY1" fmla="*/ 0 h 58038"/>
                  <a:gd name="connsiteX2" fmla="*/ 554198 w 577049"/>
                  <a:gd name="connsiteY2" fmla="*/ 0 h 58038"/>
                  <a:gd name="connsiteX3" fmla="*/ 577049 w 577049"/>
                  <a:gd name="connsiteY3" fmla="*/ 58038 h 58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7049" h="58038">
                    <a:moveTo>
                      <a:pt x="0" y="58038"/>
                    </a:moveTo>
                    <a:lnTo>
                      <a:pt x="275909" y="0"/>
                    </a:lnTo>
                    <a:lnTo>
                      <a:pt x="554198" y="0"/>
                    </a:lnTo>
                    <a:lnTo>
                      <a:pt x="577049" y="5803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5E7E7352-8EAF-4675-AC70-7CA26742EDF3}"/>
                </a:ext>
              </a:extLst>
            </p:cNvPr>
            <p:cNvSpPr/>
            <p:nvPr/>
          </p:nvSpPr>
          <p:spPr bwMode="auto">
            <a:xfrm rot="20700000">
              <a:off x="2673730" y="1394819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9C5307F2-F78B-41D1-9B11-AA91D8AE7460}"/>
                </a:ext>
              </a:extLst>
            </p:cNvPr>
            <p:cNvSpPr/>
            <p:nvPr/>
          </p:nvSpPr>
          <p:spPr bwMode="auto">
            <a:xfrm rot="900000" flipH="1">
              <a:off x="3400839" y="1394819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33D5DCEC-A5EA-4B50-A3B1-382C349D87F9}"/>
              </a:ext>
            </a:extLst>
          </p:cNvPr>
          <p:cNvGrpSpPr/>
          <p:nvPr/>
        </p:nvGrpSpPr>
        <p:grpSpPr>
          <a:xfrm>
            <a:off x="6435334" y="2800264"/>
            <a:ext cx="797925" cy="1575152"/>
            <a:chOff x="6435334" y="849544"/>
            <a:chExt cx="797925" cy="1575152"/>
          </a:xfrm>
        </p:grpSpPr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20FDE203-DD99-4A8E-9802-E60BB236494C}"/>
                </a:ext>
              </a:extLst>
            </p:cNvPr>
            <p:cNvGrpSpPr/>
            <p:nvPr/>
          </p:nvGrpSpPr>
          <p:grpSpPr>
            <a:xfrm>
              <a:off x="6435334" y="849544"/>
              <a:ext cx="797925" cy="1575152"/>
              <a:chOff x="4567860" y="2182258"/>
              <a:chExt cx="1247966" cy="2463560"/>
            </a:xfrm>
          </p:grpSpPr>
          <p:sp>
            <p:nvSpPr>
              <p:cNvPr id="131" name="四角形: 角を丸くする 130">
                <a:extLst>
                  <a:ext uri="{FF2B5EF4-FFF2-40B4-BE49-F238E27FC236}">
                    <a16:creationId xmlns:a16="http://schemas.microsoft.com/office/drawing/2014/main" id="{67BF1A2D-D2DC-4A21-908E-76723E64C78C}"/>
                  </a:ext>
                </a:extLst>
              </p:cNvPr>
              <p:cNvSpPr/>
              <p:nvPr/>
            </p:nvSpPr>
            <p:spPr bwMode="auto">
              <a:xfrm>
                <a:off x="4621061" y="3024189"/>
                <a:ext cx="1141564" cy="727306"/>
              </a:xfrm>
              <a:prstGeom prst="roundRect">
                <a:avLst>
                  <a:gd name="adj" fmla="val 13679"/>
                </a:avLst>
              </a:prstGeom>
              <a:solidFill>
                <a:srgbClr val="00206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" name="四角形: 角を丸くする 131">
                <a:extLst>
                  <a:ext uri="{FF2B5EF4-FFF2-40B4-BE49-F238E27FC236}">
                    <a16:creationId xmlns:a16="http://schemas.microsoft.com/office/drawing/2014/main" id="{4E44D5F8-093C-4696-8A03-AC0192E90BF7}"/>
                  </a:ext>
                </a:extLst>
              </p:cNvPr>
              <p:cNvSpPr/>
              <p:nvPr/>
            </p:nvSpPr>
            <p:spPr bwMode="auto">
              <a:xfrm>
                <a:off x="4602976" y="2482850"/>
                <a:ext cx="1177734" cy="419742"/>
              </a:xfrm>
              <a:prstGeom prst="roundRect">
                <a:avLst>
                  <a:gd name="adj" fmla="val 1367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" name="四角形: 角を丸くする 132">
                <a:extLst>
                  <a:ext uri="{FF2B5EF4-FFF2-40B4-BE49-F238E27FC236}">
                    <a16:creationId xmlns:a16="http://schemas.microsoft.com/office/drawing/2014/main" id="{95CE831A-A68F-4477-BB62-EB669000DFE2}"/>
                  </a:ext>
                </a:extLst>
              </p:cNvPr>
              <p:cNvSpPr/>
              <p:nvPr/>
            </p:nvSpPr>
            <p:spPr bwMode="auto">
              <a:xfrm>
                <a:off x="4567860" y="3886744"/>
                <a:ext cx="1247966" cy="425004"/>
              </a:xfrm>
              <a:prstGeom prst="roundRect">
                <a:avLst>
                  <a:gd name="adj" fmla="val 1367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5CC39116-9717-4293-9033-90D14BCCCB1B}"/>
                  </a:ext>
                </a:extLst>
              </p:cNvPr>
              <p:cNvSpPr/>
              <p:nvPr/>
            </p:nvSpPr>
            <p:spPr bwMode="auto">
              <a:xfrm>
                <a:off x="4607919" y="2235301"/>
                <a:ext cx="1167848" cy="2348563"/>
              </a:xfrm>
              <a:custGeom>
                <a:avLst/>
                <a:gdLst>
                  <a:gd name="connsiteX0" fmla="*/ 402944 w 1167848"/>
                  <a:gd name="connsiteY0" fmla="*/ 0 h 2348563"/>
                  <a:gd name="connsiteX1" fmla="*/ 764903 w 1167848"/>
                  <a:gd name="connsiteY1" fmla="*/ 0 h 2348563"/>
                  <a:gd name="connsiteX2" fmla="*/ 1057728 w 1167848"/>
                  <a:gd name="connsiteY2" fmla="*/ 155694 h 2348563"/>
                  <a:gd name="connsiteX3" fmla="*/ 1066955 w 1167848"/>
                  <a:gd name="connsiteY3" fmla="*/ 172693 h 2348563"/>
                  <a:gd name="connsiteX4" fmla="*/ 1089196 w 1167848"/>
                  <a:gd name="connsiteY4" fmla="*/ 187688 h 2348563"/>
                  <a:gd name="connsiteX5" fmla="*/ 1148797 w 1167848"/>
                  <a:gd name="connsiteY5" fmla="*/ 331579 h 2348563"/>
                  <a:gd name="connsiteX6" fmla="*/ 1148797 w 1167848"/>
                  <a:gd name="connsiteY6" fmla="*/ 540156 h 2348563"/>
                  <a:gd name="connsiteX7" fmla="*/ 1132806 w 1167848"/>
                  <a:gd name="connsiteY7" fmla="*/ 619365 h 2348563"/>
                  <a:gd name="connsiteX8" fmla="*/ 1118038 w 1167848"/>
                  <a:gd name="connsiteY8" fmla="*/ 641268 h 2348563"/>
                  <a:gd name="connsiteX9" fmla="*/ 1118038 w 1167848"/>
                  <a:gd name="connsiteY9" fmla="*/ 1539698 h 2348563"/>
                  <a:gd name="connsiteX10" fmla="*/ 1152188 w 1167848"/>
                  <a:gd name="connsiteY10" fmla="*/ 1590349 h 2348563"/>
                  <a:gd name="connsiteX11" fmla="*/ 1167848 w 1167848"/>
                  <a:gd name="connsiteY11" fmla="*/ 1667915 h 2348563"/>
                  <a:gd name="connsiteX12" fmla="*/ 1167848 w 1167848"/>
                  <a:gd name="connsiteY12" fmla="*/ 1987415 h 2348563"/>
                  <a:gd name="connsiteX13" fmla="*/ 1109483 w 1167848"/>
                  <a:gd name="connsiteY13" fmla="*/ 2128322 h 2348563"/>
                  <a:gd name="connsiteX14" fmla="*/ 1083114 w 1167848"/>
                  <a:gd name="connsiteY14" fmla="*/ 2146101 h 2348563"/>
                  <a:gd name="connsiteX15" fmla="*/ 1057728 w 1167848"/>
                  <a:gd name="connsiteY15" fmla="*/ 2192869 h 2348563"/>
                  <a:gd name="connsiteX16" fmla="*/ 764903 w 1167848"/>
                  <a:gd name="connsiteY16" fmla="*/ 2348563 h 2348563"/>
                  <a:gd name="connsiteX17" fmla="*/ 402944 w 1167848"/>
                  <a:gd name="connsiteY17" fmla="*/ 2348563 h 2348563"/>
                  <a:gd name="connsiteX18" fmla="*/ 110119 w 1167848"/>
                  <a:gd name="connsiteY18" fmla="*/ 2192869 h 2348563"/>
                  <a:gd name="connsiteX19" fmla="*/ 84733 w 1167848"/>
                  <a:gd name="connsiteY19" fmla="*/ 2146099 h 2348563"/>
                  <a:gd name="connsiteX20" fmla="*/ 58366 w 1167848"/>
                  <a:gd name="connsiteY20" fmla="*/ 2128322 h 2348563"/>
                  <a:gd name="connsiteX21" fmla="*/ 0 w 1167848"/>
                  <a:gd name="connsiteY21" fmla="*/ 1987415 h 2348563"/>
                  <a:gd name="connsiteX22" fmla="*/ 0 w 1167848"/>
                  <a:gd name="connsiteY22" fmla="*/ 1667915 h 2348563"/>
                  <a:gd name="connsiteX23" fmla="*/ 15660 w 1167848"/>
                  <a:gd name="connsiteY23" fmla="*/ 1590349 h 2348563"/>
                  <a:gd name="connsiteX24" fmla="*/ 49809 w 1167848"/>
                  <a:gd name="connsiteY24" fmla="*/ 1539699 h 2348563"/>
                  <a:gd name="connsiteX25" fmla="*/ 49809 w 1167848"/>
                  <a:gd name="connsiteY25" fmla="*/ 641266 h 2348563"/>
                  <a:gd name="connsiteX26" fmla="*/ 35043 w 1167848"/>
                  <a:gd name="connsiteY26" fmla="*/ 619365 h 2348563"/>
                  <a:gd name="connsiteX27" fmla="*/ 19051 w 1167848"/>
                  <a:gd name="connsiteY27" fmla="*/ 540156 h 2348563"/>
                  <a:gd name="connsiteX28" fmla="*/ 19051 w 1167848"/>
                  <a:gd name="connsiteY28" fmla="*/ 331579 h 2348563"/>
                  <a:gd name="connsiteX29" fmla="*/ 78653 w 1167848"/>
                  <a:gd name="connsiteY29" fmla="*/ 187688 h 2348563"/>
                  <a:gd name="connsiteX30" fmla="*/ 100892 w 1167848"/>
                  <a:gd name="connsiteY30" fmla="*/ 172694 h 2348563"/>
                  <a:gd name="connsiteX31" fmla="*/ 110119 w 1167848"/>
                  <a:gd name="connsiteY31" fmla="*/ 155694 h 2348563"/>
                  <a:gd name="connsiteX32" fmla="*/ 402944 w 1167848"/>
                  <a:gd name="connsiteY32" fmla="*/ 0 h 2348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67848" h="2348563">
                    <a:moveTo>
                      <a:pt x="402944" y="0"/>
                    </a:moveTo>
                    <a:lnTo>
                      <a:pt x="764903" y="0"/>
                    </a:lnTo>
                    <a:cubicBezTo>
                      <a:pt x="886798" y="0"/>
                      <a:pt x="994267" y="61759"/>
                      <a:pt x="1057728" y="155694"/>
                    </a:cubicBezTo>
                    <a:lnTo>
                      <a:pt x="1066955" y="172693"/>
                    </a:lnTo>
                    <a:lnTo>
                      <a:pt x="1089196" y="187688"/>
                    </a:lnTo>
                    <a:cubicBezTo>
                      <a:pt x="1126021" y="224513"/>
                      <a:pt x="1148797" y="275386"/>
                      <a:pt x="1148797" y="331579"/>
                    </a:cubicBezTo>
                    <a:lnTo>
                      <a:pt x="1148797" y="540156"/>
                    </a:lnTo>
                    <a:cubicBezTo>
                      <a:pt x="1148797" y="568253"/>
                      <a:pt x="1143103" y="595019"/>
                      <a:pt x="1132806" y="619365"/>
                    </a:cubicBezTo>
                    <a:lnTo>
                      <a:pt x="1118038" y="641268"/>
                    </a:lnTo>
                    <a:lnTo>
                      <a:pt x="1118038" y="1539698"/>
                    </a:lnTo>
                    <a:lnTo>
                      <a:pt x="1152188" y="1590349"/>
                    </a:lnTo>
                    <a:cubicBezTo>
                      <a:pt x="1162272" y="1614190"/>
                      <a:pt x="1167848" y="1640401"/>
                      <a:pt x="1167848" y="1667915"/>
                    </a:cubicBezTo>
                    <a:lnTo>
                      <a:pt x="1167848" y="1987415"/>
                    </a:lnTo>
                    <a:cubicBezTo>
                      <a:pt x="1167848" y="2042443"/>
                      <a:pt x="1145544" y="2092261"/>
                      <a:pt x="1109483" y="2128322"/>
                    </a:cubicBezTo>
                    <a:lnTo>
                      <a:pt x="1083114" y="2146101"/>
                    </a:lnTo>
                    <a:lnTo>
                      <a:pt x="1057728" y="2192869"/>
                    </a:lnTo>
                    <a:cubicBezTo>
                      <a:pt x="994267" y="2286804"/>
                      <a:pt x="886798" y="2348563"/>
                      <a:pt x="764903" y="2348563"/>
                    </a:cubicBezTo>
                    <a:lnTo>
                      <a:pt x="402944" y="2348563"/>
                    </a:lnTo>
                    <a:cubicBezTo>
                      <a:pt x="281050" y="2348563"/>
                      <a:pt x="173580" y="2286804"/>
                      <a:pt x="110119" y="2192869"/>
                    </a:cubicBezTo>
                    <a:lnTo>
                      <a:pt x="84733" y="2146099"/>
                    </a:lnTo>
                    <a:lnTo>
                      <a:pt x="58366" y="2128322"/>
                    </a:lnTo>
                    <a:cubicBezTo>
                      <a:pt x="22305" y="2092261"/>
                      <a:pt x="0" y="2042443"/>
                      <a:pt x="0" y="1987415"/>
                    </a:cubicBezTo>
                    <a:lnTo>
                      <a:pt x="0" y="1667915"/>
                    </a:lnTo>
                    <a:cubicBezTo>
                      <a:pt x="0" y="1640401"/>
                      <a:pt x="5576" y="1614190"/>
                      <a:pt x="15660" y="1590349"/>
                    </a:cubicBezTo>
                    <a:lnTo>
                      <a:pt x="49809" y="1539699"/>
                    </a:lnTo>
                    <a:lnTo>
                      <a:pt x="49809" y="641266"/>
                    </a:lnTo>
                    <a:lnTo>
                      <a:pt x="35043" y="619365"/>
                    </a:lnTo>
                    <a:cubicBezTo>
                      <a:pt x="24745" y="595019"/>
                      <a:pt x="19051" y="568253"/>
                      <a:pt x="19051" y="540156"/>
                    </a:cubicBezTo>
                    <a:lnTo>
                      <a:pt x="19051" y="331579"/>
                    </a:lnTo>
                    <a:cubicBezTo>
                      <a:pt x="19051" y="275386"/>
                      <a:pt x="41828" y="224513"/>
                      <a:pt x="78653" y="187688"/>
                    </a:cubicBezTo>
                    <a:lnTo>
                      <a:pt x="100892" y="172694"/>
                    </a:lnTo>
                    <a:lnTo>
                      <a:pt x="110119" y="155694"/>
                    </a:lnTo>
                    <a:cubicBezTo>
                      <a:pt x="173580" y="61759"/>
                      <a:pt x="281050" y="0"/>
                      <a:pt x="402944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2A487496-663F-4B91-981D-BC789E1C04F6}"/>
                  </a:ext>
                </a:extLst>
              </p:cNvPr>
              <p:cNvSpPr/>
              <p:nvPr/>
            </p:nvSpPr>
            <p:spPr bwMode="auto">
              <a:xfrm>
                <a:off x="4626970" y="2182258"/>
                <a:ext cx="1129746" cy="382971"/>
              </a:xfrm>
              <a:custGeom>
                <a:avLst/>
                <a:gdLst>
                  <a:gd name="connsiteX0" fmla="*/ 383893 w 1129746"/>
                  <a:gd name="connsiteY0" fmla="*/ 0 h 382971"/>
                  <a:gd name="connsiteX1" fmla="*/ 745852 w 1129746"/>
                  <a:gd name="connsiteY1" fmla="*/ 0 h 382971"/>
                  <a:gd name="connsiteX2" fmla="*/ 1038677 w 1129746"/>
                  <a:gd name="connsiteY2" fmla="*/ 155694 h 382971"/>
                  <a:gd name="connsiteX3" fmla="*/ 1047904 w 1129746"/>
                  <a:gd name="connsiteY3" fmla="*/ 172693 h 382971"/>
                  <a:gd name="connsiteX4" fmla="*/ 1070145 w 1129746"/>
                  <a:gd name="connsiteY4" fmla="*/ 187688 h 382971"/>
                  <a:gd name="connsiteX5" fmla="*/ 1129746 w 1129746"/>
                  <a:gd name="connsiteY5" fmla="*/ 331579 h 382971"/>
                  <a:gd name="connsiteX6" fmla="*/ 1129746 w 1129746"/>
                  <a:gd name="connsiteY6" fmla="*/ 382971 h 382971"/>
                  <a:gd name="connsiteX7" fmla="*/ 1086628 w 1129746"/>
                  <a:gd name="connsiteY7" fmla="*/ 321038 h 382971"/>
                  <a:gd name="connsiteX8" fmla="*/ 1063662 w 1129746"/>
                  <a:gd name="connsiteY8" fmla="*/ 306043 h 382971"/>
                  <a:gd name="connsiteX9" fmla="*/ 1054134 w 1129746"/>
                  <a:gd name="connsiteY9" fmla="*/ 289044 h 382971"/>
                  <a:gd name="connsiteX10" fmla="*/ 751756 w 1129746"/>
                  <a:gd name="connsiteY10" fmla="*/ 133350 h 382971"/>
                  <a:gd name="connsiteX11" fmla="*/ 377989 w 1129746"/>
                  <a:gd name="connsiteY11" fmla="*/ 133350 h 382971"/>
                  <a:gd name="connsiteX12" fmla="*/ 75612 w 1129746"/>
                  <a:gd name="connsiteY12" fmla="*/ 289044 h 382971"/>
                  <a:gd name="connsiteX13" fmla="*/ 66084 w 1129746"/>
                  <a:gd name="connsiteY13" fmla="*/ 306044 h 382971"/>
                  <a:gd name="connsiteX14" fmla="*/ 43119 w 1129746"/>
                  <a:gd name="connsiteY14" fmla="*/ 321038 h 382971"/>
                  <a:gd name="connsiteX15" fmla="*/ 0 w 1129746"/>
                  <a:gd name="connsiteY15" fmla="*/ 382971 h 382971"/>
                  <a:gd name="connsiteX16" fmla="*/ 0 w 1129746"/>
                  <a:gd name="connsiteY16" fmla="*/ 331579 h 382971"/>
                  <a:gd name="connsiteX17" fmla="*/ 59602 w 1129746"/>
                  <a:gd name="connsiteY17" fmla="*/ 187688 h 382971"/>
                  <a:gd name="connsiteX18" fmla="*/ 81841 w 1129746"/>
                  <a:gd name="connsiteY18" fmla="*/ 172694 h 382971"/>
                  <a:gd name="connsiteX19" fmla="*/ 91068 w 1129746"/>
                  <a:gd name="connsiteY19" fmla="*/ 155694 h 382971"/>
                  <a:gd name="connsiteX20" fmla="*/ 383893 w 1129746"/>
                  <a:gd name="connsiteY20" fmla="*/ 0 h 38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29746" h="382971">
                    <a:moveTo>
                      <a:pt x="383893" y="0"/>
                    </a:moveTo>
                    <a:lnTo>
                      <a:pt x="745852" y="0"/>
                    </a:lnTo>
                    <a:cubicBezTo>
                      <a:pt x="867747" y="0"/>
                      <a:pt x="975216" y="61759"/>
                      <a:pt x="1038677" y="155694"/>
                    </a:cubicBezTo>
                    <a:lnTo>
                      <a:pt x="1047904" y="172693"/>
                    </a:lnTo>
                    <a:lnTo>
                      <a:pt x="1070145" y="187688"/>
                    </a:lnTo>
                    <a:cubicBezTo>
                      <a:pt x="1106970" y="224513"/>
                      <a:pt x="1129746" y="275386"/>
                      <a:pt x="1129746" y="331579"/>
                    </a:cubicBezTo>
                    <a:lnTo>
                      <a:pt x="1129746" y="382971"/>
                    </a:lnTo>
                    <a:lnTo>
                      <a:pt x="1086628" y="321038"/>
                    </a:lnTo>
                    <a:lnTo>
                      <a:pt x="1063662" y="306043"/>
                    </a:lnTo>
                    <a:lnTo>
                      <a:pt x="1054134" y="289044"/>
                    </a:lnTo>
                    <a:cubicBezTo>
                      <a:pt x="988603" y="195109"/>
                      <a:pt x="877628" y="133350"/>
                      <a:pt x="751756" y="133350"/>
                    </a:cubicBezTo>
                    <a:lnTo>
                      <a:pt x="377989" y="133350"/>
                    </a:lnTo>
                    <a:cubicBezTo>
                      <a:pt x="252119" y="133350"/>
                      <a:pt x="141143" y="195109"/>
                      <a:pt x="75612" y="289044"/>
                    </a:cubicBezTo>
                    <a:lnTo>
                      <a:pt x="66084" y="306044"/>
                    </a:lnTo>
                    <a:lnTo>
                      <a:pt x="43119" y="321038"/>
                    </a:lnTo>
                    <a:lnTo>
                      <a:pt x="0" y="382971"/>
                    </a:lnTo>
                    <a:lnTo>
                      <a:pt x="0" y="331579"/>
                    </a:lnTo>
                    <a:cubicBezTo>
                      <a:pt x="0" y="275386"/>
                      <a:pt x="22777" y="224513"/>
                      <a:pt x="59602" y="187688"/>
                    </a:cubicBezTo>
                    <a:lnTo>
                      <a:pt x="81841" y="172694"/>
                    </a:lnTo>
                    <a:lnTo>
                      <a:pt x="91068" y="155694"/>
                    </a:lnTo>
                    <a:cubicBezTo>
                      <a:pt x="154529" y="61759"/>
                      <a:pt x="261999" y="0"/>
                      <a:pt x="38389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356A930B-9BE4-49AF-B740-F1092A3C0ADD}"/>
                  </a:ext>
                </a:extLst>
              </p:cNvPr>
              <p:cNvSpPr/>
              <p:nvPr/>
            </p:nvSpPr>
            <p:spPr bwMode="auto">
              <a:xfrm>
                <a:off x="4792511" y="2232185"/>
                <a:ext cx="798664" cy="720565"/>
              </a:xfrm>
              <a:custGeom>
                <a:avLst/>
                <a:gdLst>
                  <a:gd name="connsiteX0" fmla="*/ 252613 w 861942"/>
                  <a:gd name="connsiteY0" fmla="*/ 0 h 860853"/>
                  <a:gd name="connsiteX1" fmla="*/ 614572 w 861942"/>
                  <a:gd name="connsiteY1" fmla="*/ 0 h 860853"/>
                  <a:gd name="connsiteX2" fmla="*/ 782898 w 861942"/>
                  <a:gd name="connsiteY2" fmla="*/ 42622 h 860853"/>
                  <a:gd name="connsiteX3" fmla="*/ 836131 w 861942"/>
                  <a:gd name="connsiteY3" fmla="*/ 80452 h 860853"/>
                  <a:gd name="connsiteX4" fmla="*/ 861942 w 861942"/>
                  <a:gd name="connsiteY4" fmla="*/ 860853 h 860853"/>
                  <a:gd name="connsiteX5" fmla="*/ 0 w 861942"/>
                  <a:gd name="connsiteY5" fmla="*/ 860853 h 860853"/>
                  <a:gd name="connsiteX6" fmla="*/ 25685 w 861942"/>
                  <a:gd name="connsiteY6" fmla="*/ 84268 h 860853"/>
                  <a:gd name="connsiteX7" fmla="*/ 84288 w 861942"/>
                  <a:gd name="connsiteY7" fmla="*/ 42622 h 860853"/>
                  <a:gd name="connsiteX8" fmla="*/ 252613 w 861942"/>
                  <a:gd name="connsiteY8" fmla="*/ 0 h 860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61942" h="860853">
                    <a:moveTo>
                      <a:pt x="252613" y="0"/>
                    </a:moveTo>
                    <a:lnTo>
                      <a:pt x="614572" y="0"/>
                    </a:lnTo>
                    <a:cubicBezTo>
                      <a:pt x="675520" y="0"/>
                      <a:pt x="732861" y="15440"/>
                      <a:pt x="782898" y="42622"/>
                    </a:cubicBezTo>
                    <a:lnTo>
                      <a:pt x="836131" y="80452"/>
                    </a:lnTo>
                    <a:lnTo>
                      <a:pt x="861942" y="860853"/>
                    </a:lnTo>
                    <a:lnTo>
                      <a:pt x="0" y="860853"/>
                    </a:lnTo>
                    <a:lnTo>
                      <a:pt x="25685" y="84268"/>
                    </a:lnTo>
                    <a:lnTo>
                      <a:pt x="84288" y="42622"/>
                    </a:lnTo>
                    <a:cubicBezTo>
                      <a:pt x="134325" y="15440"/>
                      <a:pt x="191666" y="0"/>
                      <a:pt x="252613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1FB321E4-7596-49DF-B91A-5444E8F93779}"/>
                  </a:ext>
                </a:extLst>
              </p:cNvPr>
              <p:cNvSpPr/>
              <p:nvPr/>
            </p:nvSpPr>
            <p:spPr bwMode="auto">
              <a:xfrm>
                <a:off x="4778673" y="2242855"/>
                <a:ext cx="826341" cy="243040"/>
              </a:xfrm>
              <a:custGeom>
                <a:avLst/>
                <a:gdLst>
                  <a:gd name="connsiteX0" fmla="*/ 654115 w 826341"/>
                  <a:gd name="connsiteY0" fmla="*/ 0 h 243040"/>
                  <a:gd name="connsiteX1" fmla="*/ 682403 w 826341"/>
                  <a:gd name="connsiteY1" fmla="*/ 3564 h 243040"/>
                  <a:gd name="connsiteX2" fmla="*/ 762475 w 826341"/>
                  <a:gd name="connsiteY2" fmla="*/ 35068 h 243040"/>
                  <a:gd name="connsiteX3" fmla="*/ 826341 w 826341"/>
                  <a:gd name="connsiteY3" fmla="*/ 80455 h 243040"/>
                  <a:gd name="connsiteX4" fmla="*/ 826341 w 826341"/>
                  <a:gd name="connsiteY4" fmla="*/ 214335 h 243040"/>
                  <a:gd name="connsiteX5" fmla="*/ 797636 w 826341"/>
                  <a:gd name="connsiteY5" fmla="*/ 243040 h 243040"/>
                  <a:gd name="connsiteX6" fmla="*/ 682820 w 826341"/>
                  <a:gd name="connsiteY6" fmla="*/ 243040 h 243040"/>
                  <a:gd name="connsiteX7" fmla="*/ 654115 w 826341"/>
                  <a:gd name="connsiteY7" fmla="*/ 214335 h 243040"/>
                  <a:gd name="connsiteX8" fmla="*/ 172226 w 826341"/>
                  <a:gd name="connsiteY8" fmla="*/ 0 h 243040"/>
                  <a:gd name="connsiteX9" fmla="*/ 172226 w 826341"/>
                  <a:gd name="connsiteY9" fmla="*/ 214335 h 243040"/>
                  <a:gd name="connsiteX10" fmla="*/ 143521 w 826341"/>
                  <a:gd name="connsiteY10" fmla="*/ 243040 h 243040"/>
                  <a:gd name="connsiteX11" fmla="*/ 28705 w 826341"/>
                  <a:gd name="connsiteY11" fmla="*/ 243040 h 243040"/>
                  <a:gd name="connsiteX12" fmla="*/ 0 w 826341"/>
                  <a:gd name="connsiteY12" fmla="*/ 214335 h 243040"/>
                  <a:gd name="connsiteX13" fmla="*/ 0 w 826341"/>
                  <a:gd name="connsiteY13" fmla="*/ 80453 h 243040"/>
                  <a:gd name="connsiteX14" fmla="*/ 63865 w 826341"/>
                  <a:gd name="connsiteY14" fmla="*/ 35068 h 243040"/>
                  <a:gd name="connsiteX15" fmla="*/ 143937 w 826341"/>
                  <a:gd name="connsiteY15" fmla="*/ 3564 h 243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26341" h="243040">
                    <a:moveTo>
                      <a:pt x="654115" y="0"/>
                    </a:moveTo>
                    <a:lnTo>
                      <a:pt x="682403" y="3564"/>
                    </a:lnTo>
                    <a:cubicBezTo>
                      <a:pt x="710612" y="10821"/>
                      <a:pt x="737456" y="21477"/>
                      <a:pt x="762475" y="35068"/>
                    </a:cubicBezTo>
                    <a:lnTo>
                      <a:pt x="826341" y="80455"/>
                    </a:lnTo>
                    <a:lnTo>
                      <a:pt x="826341" y="214335"/>
                    </a:lnTo>
                    <a:cubicBezTo>
                      <a:pt x="826341" y="230188"/>
                      <a:pt x="813489" y="243040"/>
                      <a:pt x="797636" y="243040"/>
                    </a:cubicBezTo>
                    <a:lnTo>
                      <a:pt x="682820" y="243040"/>
                    </a:lnTo>
                    <a:cubicBezTo>
                      <a:pt x="666967" y="243040"/>
                      <a:pt x="654115" y="230188"/>
                      <a:pt x="654115" y="214335"/>
                    </a:cubicBezTo>
                    <a:close/>
                    <a:moveTo>
                      <a:pt x="172226" y="0"/>
                    </a:moveTo>
                    <a:lnTo>
                      <a:pt x="172226" y="214335"/>
                    </a:lnTo>
                    <a:cubicBezTo>
                      <a:pt x="172226" y="230188"/>
                      <a:pt x="159374" y="243040"/>
                      <a:pt x="143521" y="243040"/>
                    </a:cubicBezTo>
                    <a:lnTo>
                      <a:pt x="28705" y="243040"/>
                    </a:lnTo>
                    <a:cubicBezTo>
                      <a:pt x="12852" y="243040"/>
                      <a:pt x="0" y="230188"/>
                      <a:pt x="0" y="214335"/>
                    </a:cubicBezTo>
                    <a:lnTo>
                      <a:pt x="0" y="80453"/>
                    </a:lnTo>
                    <a:lnTo>
                      <a:pt x="63865" y="35068"/>
                    </a:lnTo>
                    <a:cubicBezTo>
                      <a:pt x="88884" y="21477"/>
                      <a:pt x="115728" y="10821"/>
                      <a:pt x="143937" y="356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四角形: 上の 2 つの角を丸める 137">
                <a:extLst>
                  <a:ext uri="{FF2B5EF4-FFF2-40B4-BE49-F238E27FC236}">
                    <a16:creationId xmlns:a16="http://schemas.microsoft.com/office/drawing/2014/main" id="{0BF307BD-DD17-40D4-82CF-305108C91B64}"/>
                  </a:ext>
                </a:extLst>
              </p:cNvPr>
              <p:cNvSpPr/>
              <p:nvPr/>
            </p:nvSpPr>
            <p:spPr bwMode="auto">
              <a:xfrm>
                <a:off x="4893670" y="3243263"/>
                <a:ext cx="596346" cy="1215022"/>
              </a:xfrm>
              <a:prstGeom prst="round2SameRect">
                <a:avLst>
                  <a:gd name="adj1" fmla="val 12674"/>
                  <a:gd name="adj2" fmla="val 0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28DA395B-C3FF-4454-A570-6CA223493CE6}"/>
                  </a:ext>
                </a:extLst>
              </p:cNvPr>
              <p:cNvSpPr/>
              <p:nvPr/>
            </p:nvSpPr>
            <p:spPr bwMode="auto">
              <a:xfrm>
                <a:off x="4761521" y="2744822"/>
                <a:ext cx="860645" cy="1449262"/>
              </a:xfrm>
              <a:custGeom>
                <a:avLst/>
                <a:gdLst>
                  <a:gd name="connsiteX0" fmla="*/ 373176 w 860645"/>
                  <a:gd name="connsiteY0" fmla="*/ 0 h 1449262"/>
                  <a:gd name="connsiteX1" fmla="*/ 487469 w 860645"/>
                  <a:gd name="connsiteY1" fmla="*/ 0 h 1449262"/>
                  <a:gd name="connsiteX2" fmla="*/ 796913 w 860645"/>
                  <a:gd name="connsiteY2" fmla="*/ 164530 h 1449262"/>
                  <a:gd name="connsiteX3" fmla="*/ 823034 w 860645"/>
                  <a:gd name="connsiteY3" fmla="*/ 212654 h 1449262"/>
                  <a:gd name="connsiteX4" fmla="*/ 584657 w 860645"/>
                  <a:gd name="connsiteY4" fmla="*/ 669697 h 1449262"/>
                  <a:gd name="connsiteX5" fmla="*/ 652800 w 860645"/>
                  <a:gd name="connsiteY5" fmla="*/ 709040 h 1449262"/>
                  <a:gd name="connsiteX6" fmla="*/ 860645 w 860645"/>
                  <a:gd name="connsiteY6" fmla="*/ 382224 h 1449262"/>
                  <a:gd name="connsiteX7" fmla="*/ 860645 w 860645"/>
                  <a:gd name="connsiteY7" fmla="*/ 414904 h 1449262"/>
                  <a:gd name="connsiteX8" fmla="*/ 860645 w 860645"/>
                  <a:gd name="connsiteY8" fmla="*/ 952261 h 1449262"/>
                  <a:gd name="connsiteX9" fmla="*/ 860645 w 860645"/>
                  <a:gd name="connsiteY9" fmla="*/ 1158183 h 1449262"/>
                  <a:gd name="connsiteX10" fmla="*/ 569566 w 860645"/>
                  <a:gd name="connsiteY10" fmla="*/ 1449262 h 1449262"/>
                  <a:gd name="connsiteX11" fmla="*/ 291079 w 860645"/>
                  <a:gd name="connsiteY11" fmla="*/ 1449262 h 1449262"/>
                  <a:gd name="connsiteX12" fmla="*/ 0 w 860645"/>
                  <a:gd name="connsiteY12" fmla="*/ 1158183 h 1449262"/>
                  <a:gd name="connsiteX13" fmla="*/ 0 w 860645"/>
                  <a:gd name="connsiteY13" fmla="*/ 952261 h 1449262"/>
                  <a:gd name="connsiteX14" fmla="*/ 0 w 860645"/>
                  <a:gd name="connsiteY14" fmla="*/ 414904 h 1449262"/>
                  <a:gd name="connsiteX15" fmla="*/ 0 w 860645"/>
                  <a:gd name="connsiteY15" fmla="*/ 382226 h 1449262"/>
                  <a:gd name="connsiteX16" fmla="*/ 207845 w 860645"/>
                  <a:gd name="connsiteY16" fmla="*/ 709041 h 1449262"/>
                  <a:gd name="connsiteX17" fmla="*/ 275988 w 860645"/>
                  <a:gd name="connsiteY17" fmla="*/ 669698 h 1449262"/>
                  <a:gd name="connsiteX18" fmla="*/ 37612 w 860645"/>
                  <a:gd name="connsiteY18" fmla="*/ 212655 h 1449262"/>
                  <a:gd name="connsiteX19" fmla="*/ 63733 w 860645"/>
                  <a:gd name="connsiteY19" fmla="*/ 164530 h 1449262"/>
                  <a:gd name="connsiteX20" fmla="*/ 373176 w 860645"/>
                  <a:gd name="connsiteY20" fmla="*/ 0 h 1449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0645" h="1449262">
                    <a:moveTo>
                      <a:pt x="373176" y="0"/>
                    </a:moveTo>
                    <a:lnTo>
                      <a:pt x="487469" y="0"/>
                    </a:lnTo>
                    <a:cubicBezTo>
                      <a:pt x="616281" y="0"/>
                      <a:pt x="729850" y="65265"/>
                      <a:pt x="796913" y="164530"/>
                    </a:cubicBezTo>
                    <a:lnTo>
                      <a:pt x="823034" y="212654"/>
                    </a:lnTo>
                    <a:lnTo>
                      <a:pt x="584657" y="669697"/>
                    </a:lnTo>
                    <a:lnTo>
                      <a:pt x="652800" y="709040"/>
                    </a:lnTo>
                    <a:lnTo>
                      <a:pt x="860645" y="382224"/>
                    </a:lnTo>
                    <a:lnTo>
                      <a:pt x="860645" y="414904"/>
                    </a:lnTo>
                    <a:lnTo>
                      <a:pt x="860645" y="952261"/>
                    </a:lnTo>
                    <a:lnTo>
                      <a:pt x="860645" y="1158183"/>
                    </a:lnTo>
                    <a:cubicBezTo>
                      <a:pt x="860645" y="1318941"/>
                      <a:pt x="730324" y="1449262"/>
                      <a:pt x="569566" y="1449262"/>
                    </a:cubicBezTo>
                    <a:lnTo>
                      <a:pt x="291079" y="1449262"/>
                    </a:lnTo>
                    <a:cubicBezTo>
                      <a:pt x="130321" y="1449262"/>
                      <a:pt x="0" y="1318941"/>
                      <a:pt x="0" y="1158183"/>
                    </a:cubicBezTo>
                    <a:lnTo>
                      <a:pt x="0" y="952261"/>
                    </a:lnTo>
                    <a:lnTo>
                      <a:pt x="0" y="414904"/>
                    </a:lnTo>
                    <a:lnTo>
                      <a:pt x="0" y="382226"/>
                    </a:lnTo>
                    <a:lnTo>
                      <a:pt x="207845" y="709041"/>
                    </a:lnTo>
                    <a:lnTo>
                      <a:pt x="275988" y="669698"/>
                    </a:lnTo>
                    <a:lnTo>
                      <a:pt x="37612" y="212655"/>
                    </a:lnTo>
                    <a:lnTo>
                      <a:pt x="63733" y="164530"/>
                    </a:lnTo>
                    <a:cubicBezTo>
                      <a:pt x="130795" y="65265"/>
                      <a:pt x="244364" y="0"/>
                      <a:pt x="373176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" name="四角形: 上の 2 つの角を丸める 139">
                <a:extLst>
                  <a:ext uri="{FF2B5EF4-FFF2-40B4-BE49-F238E27FC236}">
                    <a16:creationId xmlns:a16="http://schemas.microsoft.com/office/drawing/2014/main" id="{48F3678C-9BA9-4E81-9259-82327E98AA40}"/>
                  </a:ext>
                </a:extLst>
              </p:cNvPr>
              <p:cNvSpPr/>
              <p:nvPr/>
            </p:nvSpPr>
            <p:spPr bwMode="auto">
              <a:xfrm>
                <a:off x="4893670" y="3260457"/>
                <a:ext cx="596346" cy="1215022"/>
              </a:xfrm>
              <a:prstGeom prst="round2SameRect">
                <a:avLst>
                  <a:gd name="adj1" fmla="val 12674"/>
                  <a:gd name="adj2" fmla="val 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四角形: 上の 2 つの角を切り取る 140">
                <a:extLst>
                  <a:ext uri="{FF2B5EF4-FFF2-40B4-BE49-F238E27FC236}">
                    <a16:creationId xmlns:a16="http://schemas.microsoft.com/office/drawing/2014/main" id="{B0D0694D-054A-4BB2-845F-487110CA23D6}"/>
                  </a:ext>
                </a:extLst>
              </p:cNvPr>
              <p:cNvSpPr/>
              <p:nvPr/>
            </p:nvSpPr>
            <p:spPr bwMode="auto">
              <a:xfrm flipV="1">
                <a:off x="4635912" y="4458285"/>
                <a:ext cx="1111863" cy="187533"/>
              </a:xfrm>
              <a:prstGeom prst="snip2SameRect">
                <a:avLst>
                  <a:gd name="adj1" fmla="val 45100"/>
                  <a:gd name="adj2" fmla="val 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" name="四角形: 上の 2 つの角を切り取る 141">
                <a:extLst>
                  <a:ext uri="{FF2B5EF4-FFF2-40B4-BE49-F238E27FC236}">
                    <a16:creationId xmlns:a16="http://schemas.microsoft.com/office/drawing/2014/main" id="{8B37BE70-BDBA-42AD-B65A-BDD5A48CFF2A}"/>
                  </a:ext>
                </a:extLst>
              </p:cNvPr>
              <p:cNvSpPr/>
              <p:nvPr/>
            </p:nvSpPr>
            <p:spPr bwMode="auto">
              <a:xfrm flipV="1">
                <a:off x="4635912" y="4395788"/>
                <a:ext cx="1111863" cy="228309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四角形: 上の 2 つの角を切り取る 142">
                <a:extLst>
                  <a:ext uri="{FF2B5EF4-FFF2-40B4-BE49-F238E27FC236}">
                    <a16:creationId xmlns:a16="http://schemas.microsoft.com/office/drawing/2014/main" id="{5A2E4987-2244-4C28-8E3C-2E3186B53AF6}"/>
                  </a:ext>
                </a:extLst>
              </p:cNvPr>
              <p:cNvSpPr/>
              <p:nvPr/>
            </p:nvSpPr>
            <p:spPr bwMode="auto">
              <a:xfrm flipV="1">
                <a:off x="4848547" y="4393552"/>
                <a:ext cx="686592" cy="228309"/>
              </a:xfrm>
              <a:prstGeom prst="snip2SameRect">
                <a:avLst>
                  <a:gd name="adj1" fmla="val 23050"/>
                  <a:gd name="adj2" fmla="val 0"/>
                </a:avLst>
              </a:pr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D539F03D-521B-469E-BA50-B7AAE23DEF14}"/>
                </a:ext>
              </a:extLst>
            </p:cNvPr>
            <p:cNvSpPr/>
            <p:nvPr/>
          </p:nvSpPr>
          <p:spPr bwMode="auto">
            <a:xfrm rot="20700000">
              <a:off x="6462543" y="1432796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F8C453BD-B0E9-40A0-998B-F5E063DC3FDF}"/>
                </a:ext>
              </a:extLst>
            </p:cNvPr>
            <p:cNvSpPr/>
            <p:nvPr/>
          </p:nvSpPr>
          <p:spPr bwMode="auto">
            <a:xfrm rot="900000" flipH="1">
              <a:off x="7108137" y="1432797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5C08BFAE-6D39-4F9E-A258-21FFCFD7BBBD}"/>
              </a:ext>
            </a:extLst>
          </p:cNvPr>
          <p:cNvGrpSpPr/>
          <p:nvPr/>
        </p:nvGrpSpPr>
        <p:grpSpPr>
          <a:xfrm>
            <a:off x="4574501" y="2815879"/>
            <a:ext cx="758335" cy="1546452"/>
            <a:chOff x="4574501" y="865159"/>
            <a:chExt cx="758335" cy="1546452"/>
          </a:xfrm>
        </p:grpSpPr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2978F848-E73F-4D3D-B4A9-A030E323C311}"/>
                </a:ext>
              </a:extLst>
            </p:cNvPr>
            <p:cNvGrpSpPr/>
            <p:nvPr/>
          </p:nvGrpSpPr>
          <p:grpSpPr>
            <a:xfrm>
              <a:off x="4574501" y="865159"/>
              <a:ext cx="758335" cy="1546452"/>
              <a:chOff x="5961687" y="2341353"/>
              <a:chExt cx="1472575" cy="3002983"/>
            </a:xfrm>
          </p:grpSpPr>
          <p:sp>
            <p:nvSpPr>
              <p:cNvPr id="148" name="四角形: 角を丸くする 147">
                <a:extLst>
                  <a:ext uri="{FF2B5EF4-FFF2-40B4-BE49-F238E27FC236}">
                    <a16:creationId xmlns:a16="http://schemas.microsoft.com/office/drawing/2014/main" id="{B435B9A0-3BDB-4409-8F18-E88E22066F2B}"/>
                  </a:ext>
                </a:extLst>
              </p:cNvPr>
              <p:cNvSpPr/>
              <p:nvPr/>
            </p:nvSpPr>
            <p:spPr bwMode="auto">
              <a:xfrm>
                <a:off x="5961687" y="4393562"/>
                <a:ext cx="1472575" cy="475598"/>
              </a:xfrm>
              <a:prstGeom prst="roundRect">
                <a:avLst>
                  <a:gd name="adj" fmla="val 2389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四角形: 角を丸くする 148">
                <a:extLst>
                  <a:ext uri="{FF2B5EF4-FFF2-40B4-BE49-F238E27FC236}">
                    <a16:creationId xmlns:a16="http://schemas.microsoft.com/office/drawing/2014/main" id="{2F0E17C9-3137-4C7F-BB39-0A95795520BC}"/>
                  </a:ext>
                </a:extLst>
              </p:cNvPr>
              <p:cNvSpPr/>
              <p:nvPr/>
            </p:nvSpPr>
            <p:spPr bwMode="auto">
              <a:xfrm>
                <a:off x="5961687" y="2755262"/>
                <a:ext cx="1472575" cy="475598"/>
              </a:xfrm>
              <a:prstGeom prst="roundRect">
                <a:avLst>
                  <a:gd name="adj" fmla="val 1688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8798DC13-29A4-4B87-8407-4EE593E17C0A}"/>
                  </a:ext>
                </a:extLst>
              </p:cNvPr>
              <p:cNvGrpSpPr/>
              <p:nvPr/>
            </p:nvGrpSpPr>
            <p:grpSpPr>
              <a:xfrm>
                <a:off x="6007038" y="2341353"/>
                <a:ext cx="1377112" cy="2925069"/>
                <a:chOff x="6019052" y="2341353"/>
                <a:chExt cx="1377112" cy="2925069"/>
              </a:xfrm>
            </p:grpSpPr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2633D736-78E4-4DBA-8AC7-7DAA7117B2C1}"/>
                    </a:ext>
                  </a:extLst>
                </p:cNvPr>
                <p:cNvSpPr/>
                <p:nvPr/>
              </p:nvSpPr>
              <p:spPr bwMode="auto">
                <a:xfrm>
                  <a:off x="6019052" y="2398622"/>
                  <a:ext cx="1377112" cy="2826770"/>
                </a:xfrm>
                <a:custGeom>
                  <a:avLst/>
                  <a:gdLst>
                    <a:gd name="connsiteX0" fmla="*/ 511493 w 1377112"/>
                    <a:gd name="connsiteY0" fmla="*/ 0 h 2826770"/>
                    <a:gd name="connsiteX1" fmla="*/ 865619 w 1377112"/>
                    <a:gd name="connsiteY1" fmla="*/ 0 h 2826770"/>
                    <a:gd name="connsiteX2" fmla="*/ 1050414 w 1377112"/>
                    <a:gd name="connsiteY2" fmla="*/ 56447 h 2826770"/>
                    <a:gd name="connsiteX3" fmla="*/ 1092567 w 1377112"/>
                    <a:gd name="connsiteY3" fmla="*/ 91227 h 2826770"/>
                    <a:gd name="connsiteX4" fmla="*/ 1122457 w 1377112"/>
                    <a:gd name="connsiteY4" fmla="*/ 100505 h 2826770"/>
                    <a:gd name="connsiteX5" fmla="*/ 1372348 w 1377112"/>
                    <a:gd name="connsiteY5" fmla="*/ 477503 h 2826770"/>
                    <a:gd name="connsiteX6" fmla="*/ 1372348 w 1377112"/>
                    <a:gd name="connsiteY6" fmla="*/ 907908 h 2826770"/>
                    <a:gd name="connsiteX7" fmla="*/ 1364036 w 1377112"/>
                    <a:gd name="connsiteY7" fmla="*/ 990366 h 2826770"/>
                    <a:gd name="connsiteX8" fmla="*/ 1348536 w 1377112"/>
                    <a:gd name="connsiteY8" fmla="*/ 1040298 h 2826770"/>
                    <a:gd name="connsiteX9" fmla="*/ 1348536 w 1377112"/>
                    <a:gd name="connsiteY9" fmla="*/ 1608460 h 2826770"/>
                    <a:gd name="connsiteX10" fmla="*/ 1339749 w 1377112"/>
                    <a:gd name="connsiteY10" fmla="*/ 1695624 h 2826770"/>
                    <a:gd name="connsiteX11" fmla="*/ 1319213 w 1377112"/>
                    <a:gd name="connsiteY11" fmla="*/ 1761780 h 2826770"/>
                    <a:gd name="connsiteX12" fmla="*/ 1319213 w 1377112"/>
                    <a:gd name="connsiteY12" fmla="*/ 2015122 h 2826770"/>
                    <a:gd name="connsiteX13" fmla="*/ 1324438 w 1377112"/>
                    <a:gd name="connsiteY13" fmla="*/ 2021454 h 2826770"/>
                    <a:gd name="connsiteX14" fmla="*/ 1377112 w 1377112"/>
                    <a:gd name="connsiteY14" fmla="*/ 2193898 h 2826770"/>
                    <a:gd name="connsiteX15" fmla="*/ 1377112 w 1377112"/>
                    <a:gd name="connsiteY15" fmla="*/ 2518344 h 2826770"/>
                    <a:gd name="connsiteX16" fmla="*/ 1068686 w 1377112"/>
                    <a:gd name="connsiteY16" fmla="*/ 2826770 h 2826770"/>
                    <a:gd name="connsiteX17" fmla="*/ 308426 w 1377112"/>
                    <a:gd name="connsiteY17" fmla="*/ 2826770 h 2826770"/>
                    <a:gd name="connsiteX18" fmla="*/ 0 w 1377112"/>
                    <a:gd name="connsiteY18" fmla="*/ 2518344 h 2826770"/>
                    <a:gd name="connsiteX19" fmla="*/ 0 w 1377112"/>
                    <a:gd name="connsiteY19" fmla="*/ 2193898 h 2826770"/>
                    <a:gd name="connsiteX20" fmla="*/ 52675 w 1377112"/>
                    <a:gd name="connsiteY20" fmla="*/ 2021454 h 2826770"/>
                    <a:gd name="connsiteX21" fmla="*/ 57898 w 1377112"/>
                    <a:gd name="connsiteY21" fmla="*/ 2015123 h 2826770"/>
                    <a:gd name="connsiteX22" fmla="*/ 57898 w 1377112"/>
                    <a:gd name="connsiteY22" fmla="*/ 1761777 h 2826770"/>
                    <a:gd name="connsiteX23" fmla="*/ 37363 w 1377112"/>
                    <a:gd name="connsiteY23" fmla="*/ 1695624 h 2826770"/>
                    <a:gd name="connsiteX24" fmla="*/ 28576 w 1377112"/>
                    <a:gd name="connsiteY24" fmla="*/ 1608460 h 2826770"/>
                    <a:gd name="connsiteX25" fmla="*/ 28576 w 1377112"/>
                    <a:gd name="connsiteY25" fmla="*/ 1040298 h 2826770"/>
                    <a:gd name="connsiteX26" fmla="*/ 13077 w 1377112"/>
                    <a:gd name="connsiteY26" fmla="*/ 990366 h 2826770"/>
                    <a:gd name="connsiteX27" fmla="*/ 4764 w 1377112"/>
                    <a:gd name="connsiteY27" fmla="*/ 907908 h 2826770"/>
                    <a:gd name="connsiteX28" fmla="*/ 4764 w 1377112"/>
                    <a:gd name="connsiteY28" fmla="*/ 477503 h 2826770"/>
                    <a:gd name="connsiteX29" fmla="*/ 254655 w 1377112"/>
                    <a:gd name="connsiteY29" fmla="*/ 100505 h 2826770"/>
                    <a:gd name="connsiteX30" fmla="*/ 284545 w 1377112"/>
                    <a:gd name="connsiteY30" fmla="*/ 91227 h 2826770"/>
                    <a:gd name="connsiteX31" fmla="*/ 326698 w 1377112"/>
                    <a:gd name="connsiteY31" fmla="*/ 56447 h 2826770"/>
                    <a:gd name="connsiteX32" fmla="*/ 511493 w 1377112"/>
                    <a:gd name="connsiteY32" fmla="*/ 0 h 282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377112" h="2826770">
                      <a:moveTo>
                        <a:pt x="511493" y="0"/>
                      </a:moveTo>
                      <a:lnTo>
                        <a:pt x="865619" y="0"/>
                      </a:lnTo>
                      <a:cubicBezTo>
                        <a:pt x="934071" y="0"/>
                        <a:pt x="997663" y="20809"/>
                        <a:pt x="1050414" y="56447"/>
                      </a:cubicBezTo>
                      <a:lnTo>
                        <a:pt x="1092567" y="91227"/>
                      </a:lnTo>
                      <a:lnTo>
                        <a:pt x="1122457" y="100505"/>
                      </a:lnTo>
                      <a:cubicBezTo>
                        <a:pt x="1269308" y="162618"/>
                        <a:pt x="1372348" y="308027"/>
                        <a:pt x="1372348" y="477503"/>
                      </a:cubicBezTo>
                      <a:lnTo>
                        <a:pt x="1372348" y="907908"/>
                      </a:lnTo>
                      <a:cubicBezTo>
                        <a:pt x="1372348" y="936154"/>
                        <a:pt x="1369486" y="963732"/>
                        <a:pt x="1364036" y="990366"/>
                      </a:cubicBezTo>
                      <a:lnTo>
                        <a:pt x="1348536" y="1040298"/>
                      </a:lnTo>
                      <a:lnTo>
                        <a:pt x="1348536" y="1608460"/>
                      </a:lnTo>
                      <a:cubicBezTo>
                        <a:pt x="1348536" y="1638318"/>
                        <a:pt x="1345511" y="1667469"/>
                        <a:pt x="1339749" y="1695624"/>
                      </a:cubicBezTo>
                      <a:lnTo>
                        <a:pt x="1319213" y="1761780"/>
                      </a:lnTo>
                      <a:lnTo>
                        <a:pt x="1319213" y="2015122"/>
                      </a:lnTo>
                      <a:lnTo>
                        <a:pt x="1324438" y="2021454"/>
                      </a:lnTo>
                      <a:cubicBezTo>
                        <a:pt x="1357694" y="2070679"/>
                        <a:pt x="1377112" y="2130021"/>
                        <a:pt x="1377112" y="2193898"/>
                      </a:cubicBezTo>
                      <a:lnTo>
                        <a:pt x="1377112" y="2518344"/>
                      </a:lnTo>
                      <a:cubicBezTo>
                        <a:pt x="1377112" y="2688683"/>
                        <a:pt x="1239025" y="2826770"/>
                        <a:pt x="1068686" y="2826770"/>
                      </a:cubicBezTo>
                      <a:lnTo>
                        <a:pt x="308426" y="2826770"/>
                      </a:lnTo>
                      <a:cubicBezTo>
                        <a:pt x="138087" y="2826770"/>
                        <a:pt x="0" y="2688683"/>
                        <a:pt x="0" y="2518344"/>
                      </a:cubicBezTo>
                      <a:lnTo>
                        <a:pt x="0" y="2193898"/>
                      </a:lnTo>
                      <a:cubicBezTo>
                        <a:pt x="0" y="2130021"/>
                        <a:pt x="19419" y="2070679"/>
                        <a:pt x="52675" y="2021454"/>
                      </a:cubicBezTo>
                      <a:lnTo>
                        <a:pt x="57898" y="2015123"/>
                      </a:lnTo>
                      <a:lnTo>
                        <a:pt x="57898" y="1761777"/>
                      </a:lnTo>
                      <a:lnTo>
                        <a:pt x="37363" y="1695624"/>
                      </a:lnTo>
                      <a:cubicBezTo>
                        <a:pt x="31602" y="1667469"/>
                        <a:pt x="28576" y="1638318"/>
                        <a:pt x="28576" y="1608460"/>
                      </a:cubicBezTo>
                      <a:lnTo>
                        <a:pt x="28576" y="1040298"/>
                      </a:lnTo>
                      <a:lnTo>
                        <a:pt x="13077" y="990366"/>
                      </a:lnTo>
                      <a:cubicBezTo>
                        <a:pt x="7627" y="963732"/>
                        <a:pt x="4764" y="936154"/>
                        <a:pt x="4764" y="907908"/>
                      </a:cubicBezTo>
                      <a:lnTo>
                        <a:pt x="4764" y="477503"/>
                      </a:lnTo>
                      <a:cubicBezTo>
                        <a:pt x="4764" y="308027"/>
                        <a:pt x="107805" y="162618"/>
                        <a:pt x="254655" y="100505"/>
                      </a:cubicBezTo>
                      <a:lnTo>
                        <a:pt x="284545" y="91227"/>
                      </a:lnTo>
                      <a:lnTo>
                        <a:pt x="326698" y="56447"/>
                      </a:lnTo>
                      <a:cubicBezTo>
                        <a:pt x="379449" y="20809"/>
                        <a:pt x="443041" y="0"/>
                        <a:pt x="51149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5" name="四角形: 角を丸くする 154">
                  <a:extLst>
                    <a:ext uri="{FF2B5EF4-FFF2-40B4-BE49-F238E27FC236}">
                      <a16:creationId xmlns:a16="http://schemas.microsoft.com/office/drawing/2014/main" id="{622A5666-B137-41FA-8802-0311D8A01F1E}"/>
                    </a:ext>
                  </a:extLst>
                </p:cNvPr>
                <p:cNvSpPr/>
                <p:nvPr/>
              </p:nvSpPr>
              <p:spPr bwMode="auto">
                <a:xfrm>
                  <a:off x="6404816" y="2398622"/>
                  <a:ext cx="605584" cy="1143775"/>
                </a:xfrm>
                <a:prstGeom prst="roundRect">
                  <a:avLst>
                    <a:gd name="adj" fmla="val 32766"/>
                  </a:avLst>
                </a:prstGeom>
                <a:solidFill>
                  <a:srgbClr val="00B05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EAECBEA0-05DA-4FFE-AB21-386D82731EF4}"/>
                    </a:ext>
                  </a:extLst>
                </p:cNvPr>
                <p:cNvSpPr/>
                <p:nvPr/>
              </p:nvSpPr>
              <p:spPr bwMode="auto">
                <a:xfrm>
                  <a:off x="6061601" y="2341353"/>
                  <a:ext cx="1292014" cy="306622"/>
                </a:xfrm>
                <a:custGeom>
                  <a:avLst/>
                  <a:gdLst>
                    <a:gd name="connsiteX0" fmla="*/ 468944 w 1292014"/>
                    <a:gd name="connsiteY0" fmla="*/ 0 h 306622"/>
                    <a:gd name="connsiteX1" fmla="*/ 823070 w 1292014"/>
                    <a:gd name="connsiteY1" fmla="*/ 0 h 306622"/>
                    <a:gd name="connsiteX2" fmla="*/ 1007865 w 1292014"/>
                    <a:gd name="connsiteY2" fmla="*/ 56447 h 306622"/>
                    <a:gd name="connsiteX3" fmla="*/ 1050018 w 1292014"/>
                    <a:gd name="connsiteY3" fmla="*/ 91227 h 306622"/>
                    <a:gd name="connsiteX4" fmla="*/ 1079908 w 1292014"/>
                    <a:gd name="connsiteY4" fmla="*/ 100505 h 306622"/>
                    <a:gd name="connsiteX5" fmla="*/ 1289453 w 1292014"/>
                    <a:gd name="connsiteY5" fmla="*/ 300119 h 306622"/>
                    <a:gd name="connsiteX6" fmla="*/ 1292014 w 1292014"/>
                    <a:gd name="connsiteY6" fmla="*/ 306621 h 306622"/>
                    <a:gd name="connsiteX7" fmla="*/ 1233063 w 1292014"/>
                    <a:gd name="connsiteY7" fmla="*/ 247507 h 306622"/>
                    <a:gd name="connsiteX8" fmla="*/ 1122217 w 1292014"/>
                    <a:gd name="connsiteY8" fmla="*/ 186230 h 306622"/>
                    <a:gd name="connsiteX9" fmla="*/ 1089412 w 1292014"/>
                    <a:gd name="connsiteY9" fmla="*/ 176952 h 306622"/>
                    <a:gd name="connsiteX10" fmla="*/ 1043149 w 1292014"/>
                    <a:gd name="connsiteY10" fmla="*/ 142172 h 306622"/>
                    <a:gd name="connsiteX11" fmla="*/ 840335 w 1292014"/>
                    <a:gd name="connsiteY11" fmla="*/ 85725 h 306622"/>
                    <a:gd name="connsiteX12" fmla="*/ 451679 w 1292014"/>
                    <a:gd name="connsiteY12" fmla="*/ 85725 h 306622"/>
                    <a:gd name="connsiteX13" fmla="*/ 248865 w 1292014"/>
                    <a:gd name="connsiteY13" fmla="*/ 142172 h 306622"/>
                    <a:gd name="connsiteX14" fmla="*/ 202602 w 1292014"/>
                    <a:gd name="connsiteY14" fmla="*/ 176952 h 306622"/>
                    <a:gd name="connsiteX15" fmla="*/ 169798 w 1292014"/>
                    <a:gd name="connsiteY15" fmla="*/ 186230 h 306622"/>
                    <a:gd name="connsiteX16" fmla="*/ 58952 w 1292014"/>
                    <a:gd name="connsiteY16" fmla="*/ 247507 h 306622"/>
                    <a:gd name="connsiteX17" fmla="*/ 0 w 1292014"/>
                    <a:gd name="connsiteY17" fmla="*/ 306622 h 306622"/>
                    <a:gd name="connsiteX18" fmla="*/ 2562 w 1292014"/>
                    <a:gd name="connsiteY18" fmla="*/ 300119 h 306622"/>
                    <a:gd name="connsiteX19" fmla="*/ 212106 w 1292014"/>
                    <a:gd name="connsiteY19" fmla="*/ 100505 h 306622"/>
                    <a:gd name="connsiteX20" fmla="*/ 241996 w 1292014"/>
                    <a:gd name="connsiteY20" fmla="*/ 91227 h 306622"/>
                    <a:gd name="connsiteX21" fmla="*/ 284149 w 1292014"/>
                    <a:gd name="connsiteY21" fmla="*/ 56447 h 306622"/>
                    <a:gd name="connsiteX22" fmla="*/ 468944 w 1292014"/>
                    <a:gd name="connsiteY22" fmla="*/ 0 h 3066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292014" h="306622">
                      <a:moveTo>
                        <a:pt x="468944" y="0"/>
                      </a:moveTo>
                      <a:lnTo>
                        <a:pt x="823070" y="0"/>
                      </a:lnTo>
                      <a:cubicBezTo>
                        <a:pt x="891522" y="0"/>
                        <a:pt x="955114" y="20809"/>
                        <a:pt x="1007865" y="56447"/>
                      </a:cubicBezTo>
                      <a:lnTo>
                        <a:pt x="1050018" y="91227"/>
                      </a:lnTo>
                      <a:lnTo>
                        <a:pt x="1079908" y="100505"/>
                      </a:lnTo>
                      <a:cubicBezTo>
                        <a:pt x="1171690" y="139326"/>
                        <a:pt x="1246358" y="210684"/>
                        <a:pt x="1289453" y="300119"/>
                      </a:cubicBezTo>
                      <a:lnTo>
                        <a:pt x="1292014" y="306621"/>
                      </a:lnTo>
                      <a:lnTo>
                        <a:pt x="1233063" y="247507"/>
                      </a:lnTo>
                      <a:cubicBezTo>
                        <a:pt x="1199797" y="222493"/>
                        <a:pt x="1162510" y="201758"/>
                        <a:pt x="1122217" y="186230"/>
                      </a:cubicBezTo>
                      <a:lnTo>
                        <a:pt x="1089412" y="176952"/>
                      </a:lnTo>
                      <a:lnTo>
                        <a:pt x="1043149" y="142172"/>
                      </a:lnTo>
                      <a:cubicBezTo>
                        <a:pt x="985255" y="106534"/>
                        <a:pt x="915462" y="85725"/>
                        <a:pt x="840335" y="85725"/>
                      </a:cubicBezTo>
                      <a:lnTo>
                        <a:pt x="451679" y="85725"/>
                      </a:lnTo>
                      <a:cubicBezTo>
                        <a:pt x="376553" y="85725"/>
                        <a:pt x="306760" y="106534"/>
                        <a:pt x="248865" y="142172"/>
                      </a:cubicBezTo>
                      <a:lnTo>
                        <a:pt x="202602" y="176952"/>
                      </a:lnTo>
                      <a:lnTo>
                        <a:pt x="169798" y="186230"/>
                      </a:lnTo>
                      <a:cubicBezTo>
                        <a:pt x="129506" y="201758"/>
                        <a:pt x="92218" y="222493"/>
                        <a:pt x="58952" y="247507"/>
                      </a:cubicBezTo>
                      <a:lnTo>
                        <a:pt x="0" y="306622"/>
                      </a:lnTo>
                      <a:lnTo>
                        <a:pt x="2562" y="300119"/>
                      </a:lnTo>
                      <a:cubicBezTo>
                        <a:pt x="45657" y="210684"/>
                        <a:pt x="120325" y="139326"/>
                        <a:pt x="212106" y="100505"/>
                      </a:cubicBezTo>
                      <a:lnTo>
                        <a:pt x="241996" y="91227"/>
                      </a:lnTo>
                      <a:lnTo>
                        <a:pt x="284149" y="56447"/>
                      </a:lnTo>
                      <a:cubicBezTo>
                        <a:pt x="336900" y="20809"/>
                        <a:pt x="400492" y="0"/>
                        <a:pt x="468944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357B69D0-6107-4AAD-847A-E4F9FB551778}"/>
                    </a:ext>
                  </a:extLst>
                </p:cNvPr>
                <p:cNvSpPr/>
                <p:nvPr/>
              </p:nvSpPr>
              <p:spPr bwMode="auto">
                <a:xfrm flipV="1">
                  <a:off x="6197081" y="3264493"/>
                  <a:ext cx="1021056" cy="469106"/>
                </a:xfrm>
                <a:custGeom>
                  <a:avLst/>
                  <a:gdLst>
                    <a:gd name="connsiteX0" fmla="*/ 510527 w 1021056"/>
                    <a:gd name="connsiteY0" fmla="*/ 469106 h 469106"/>
                    <a:gd name="connsiteX1" fmla="*/ 1019678 w 1021056"/>
                    <a:gd name="connsiteY1" fmla="*/ 280604 h 469106"/>
                    <a:gd name="connsiteX2" fmla="*/ 1021056 w 1021056"/>
                    <a:gd name="connsiteY2" fmla="*/ 278836 h 469106"/>
                    <a:gd name="connsiteX3" fmla="*/ 858512 w 1021056"/>
                    <a:gd name="connsiteY3" fmla="*/ 0 h 469106"/>
                    <a:gd name="connsiteX4" fmla="*/ 782069 w 1021056"/>
                    <a:gd name="connsiteY4" fmla="*/ 7530 h 469106"/>
                    <a:gd name="connsiteX5" fmla="*/ 510527 w 1021056"/>
                    <a:gd name="connsiteY5" fmla="*/ 16216 h 469106"/>
                    <a:gd name="connsiteX6" fmla="*/ 238986 w 1021056"/>
                    <a:gd name="connsiteY6" fmla="*/ 7530 h 469106"/>
                    <a:gd name="connsiteX7" fmla="*/ 162544 w 1021056"/>
                    <a:gd name="connsiteY7" fmla="*/ 0 h 469106"/>
                    <a:gd name="connsiteX8" fmla="*/ 0 w 1021056"/>
                    <a:gd name="connsiteY8" fmla="*/ 278838 h 469106"/>
                    <a:gd name="connsiteX9" fmla="*/ 1376 w 1021056"/>
                    <a:gd name="connsiteY9" fmla="*/ 280604 h 469106"/>
                    <a:gd name="connsiteX10" fmla="*/ 510527 w 1021056"/>
                    <a:gd name="connsiteY10" fmla="*/ 469106 h 469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21056" h="469106">
                      <a:moveTo>
                        <a:pt x="510527" y="469106"/>
                      </a:moveTo>
                      <a:cubicBezTo>
                        <a:pt x="722472" y="469106"/>
                        <a:pt x="909335" y="394333"/>
                        <a:pt x="1019678" y="280604"/>
                      </a:cubicBezTo>
                      <a:lnTo>
                        <a:pt x="1021056" y="278836"/>
                      </a:lnTo>
                      <a:lnTo>
                        <a:pt x="858512" y="0"/>
                      </a:lnTo>
                      <a:lnTo>
                        <a:pt x="782069" y="7530"/>
                      </a:lnTo>
                      <a:cubicBezTo>
                        <a:pt x="694359" y="13225"/>
                        <a:pt x="603544" y="16216"/>
                        <a:pt x="510527" y="16216"/>
                      </a:cubicBezTo>
                      <a:cubicBezTo>
                        <a:pt x="417511" y="16216"/>
                        <a:pt x="326697" y="13225"/>
                        <a:pt x="238986" y="7530"/>
                      </a:cubicBezTo>
                      <a:lnTo>
                        <a:pt x="162544" y="0"/>
                      </a:lnTo>
                      <a:lnTo>
                        <a:pt x="0" y="278838"/>
                      </a:lnTo>
                      <a:lnTo>
                        <a:pt x="1376" y="280604"/>
                      </a:lnTo>
                      <a:cubicBezTo>
                        <a:pt x="111719" y="394333"/>
                        <a:pt x="298583" y="469106"/>
                        <a:pt x="510527" y="46910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3B623A3B-27CA-4BC5-A8B1-D0D63D1921AB}"/>
                    </a:ext>
                  </a:extLst>
                </p:cNvPr>
                <p:cNvSpPr/>
                <p:nvPr/>
              </p:nvSpPr>
              <p:spPr bwMode="auto">
                <a:xfrm rot="5400000">
                  <a:off x="5840327" y="3924325"/>
                  <a:ext cx="865086" cy="179236"/>
                </a:xfrm>
                <a:custGeom>
                  <a:avLst/>
                  <a:gdLst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574332 w 922236"/>
                    <a:gd name="connsiteY3" fmla="*/ 2 h 194245"/>
                    <a:gd name="connsiteX4" fmla="*/ 711748 w 922236"/>
                    <a:gd name="connsiteY4" fmla="*/ 2 h 194245"/>
                    <a:gd name="connsiteX5" fmla="*/ 922236 w 922236"/>
                    <a:gd name="connsiteY5" fmla="*/ 194245 h 194245"/>
                    <a:gd name="connsiteX6" fmla="*/ 314302 w 922236"/>
                    <a:gd name="connsiteY6" fmla="*/ 194245 h 194245"/>
                    <a:gd name="connsiteX7" fmla="*/ 314304 w 922236"/>
                    <a:gd name="connsiteY7" fmla="*/ 194244 h 194245"/>
                    <a:gd name="connsiteX0" fmla="*/ 35 w 922271"/>
                    <a:gd name="connsiteY0" fmla="*/ 194244 h 208632"/>
                    <a:gd name="connsiteX1" fmla="*/ 331172 w 922271"/>
                    <a:gd name="connsiteY1" fmla="*/ 0 h 208632"/>
                    <a:gd name="connsiteX2" fmla="*/ 574365 w 922271"/>
                    <a:gd name="connsiteY2" fmla="*/ 0 h 208632"/>
                    <a:gd name="connsiteX3" fmla="*/ 574367 w 922271"/>
                    <a:gd name="connsiteY3" fmla="*/ 2 h 208632"/>
                    <a:gd name="connsiteX4" fmla="*/ 711783 w 922271"/>
                    <a:gd name="connsiteY4" fmla="*/ 2 h 208632"/>
                    <a:gd name="connsiteX5" fmla="*/ 922271 w 922271"/>
                    <a:gd name="connsiteY5" fmla="*/ 194245 h 208632"/>
                    <a:gd name="connsiteX6" fmla="*/ 314337 w 922271"/>
                    <a:gd name="connsiteY6" fmla="*/ 194245 h 208632"/>
                    <a:gd name="connsiteX7" fmla="*/ 35 w 922271"/>
                    <a:gd name="connsiteY7" fmla="*/ 194244 h 208632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574332 w 922236"/>
                    <a:gd name="connsiteY3" fmla="*/ 2 h 194245"/>
                    <a:gd name="connsiteX4" fmla="*/ 711748 w 922236"/>
                    <a:gd name="connsiteY4" fmla="*/ 2 h 194245"/>
                    <a:gd name="connsiteX5" fmla="*/ 922236 w 922236"/>
                    <a:gd name="connsiteY5" fmla="*/ 194245 h 194245"/>
                    <a:gd name="connsiteX6" fmla="*/ 0 w 922236"/>
                    <a:gd name="connsiteY6" fmla="*/ 194244 h 194245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711748 w 922236"/>
                    <a:gd name="connsiteY3" fmla="*/ 2 h 194245"/>
                    <a:gd name="connsiteX4" fmla="*/ 922236 w 922236"/>
                    <a:gd name="connsiteY4" fmla="*/ 194245 h 194245"/>
                    <a:gd name="connsiteX5" fmla="*/ 0 w 922236"/>
                    <a:gd name="connsiteY5" fmla="*/ 194244 h 194245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711748 w 922236"/>
                    <a:gd name="connsiteY2" fmla="*/ 2 h 194245"/>
                    <a:gd name="connsiteX3" fmla="*/ 922236 w 922236"/>
                    <a:gd name="connsiteY3" fmla="*/ 194245 h 194245"/>
                    <a:gd name="connsiteX4" fmla="*/ 0 w 922236"/>
                    <a:gd name="connsiteY4" fmla="*/ 194244 h 194245"/>
                    <a:gd name="connsiteX0" fmla="*/ 0 w 922236"/>
                    <a:gd name="connsiteY0" fmla="*/ 194244 h 194245"/>
                    <a:gd name="connsiteX1" fmla="*/ 267637 w 922236"/>
                    <a:gd name="connsiteY1" fmla="*/ 0 h 194245"/>
                    <a:gd name="connsiteX2" fmla="*/ 711748 w 922236"/>
                    <a:gd name="connsiteY2" fmla="*/ 2 h 194245"/>
                    <a:gd name="connsiteX3" fmla="*/ 922236 w 922236"/>
                    <a:gd name="connsiteY3" fmla="*/ 194245 h 194245"/>
                    <a:gd name="connsiteX4" fmla="*/ 0 w 922236"/>
                    <a:gd name="connsiteY4" fmla="*/ 194244 h 194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2236" h="194245">
                      <a:moveTo>
                        <a:pt x="0" y="194244"/>
                      </a:moveTo>
                      <a:lnTo>
                        <a:pt x="267637" y="0"/>
                      </a:lnTo>
                      <a:lnTo>
                        <a:pt x="711748" y="2"/>
                      </a:lnTo>
                      <a:lnTo>
                        <a:pt x="922236" y="194245"/>
                      </a:lnTo>
                      <a:lnTo>
                        <a:pt x="0" y="194244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EB5C05C3-A008-4065-AF00-0E622B3EBCC6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6709803" y="3924325"/>
                  <a:ext cx="865086" cy="179236"/>
                </a:xfrm>
                <a:custGeom>
                  <a:avLst/>
                  <a:gdLst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574332 w 922236"/>
                    <a:gd name="connsiteY3" fmla="*/ 2 h 194245"/>
                    <a:gd name="connsiteX4" fmla="*/ 711748 w 922236"/>
                    <a:gd name="connsiteY4" fmla="*/ 2 h 194245"/>
                    <a:gd name="connsiteX5" fmla="*/ 922236 w 922236"/>
                    <a:gd name="connsiteY5" fmla="*/ 194245 h 194245"/>
                    <a:gd name="connsiteX6" fmla="*/ 314302 w 922236"/>
                    <a:gd name="connsiteY6" fmla="*/ 194245 h 194245"/>
                    <a:gd name="connsiteX7" fmla="*/ 314304 w 922236"/>
                    <a:gd name="connsiteY7" fmla="*/ 194244 h 194245"/>
                    <a:gd name="connsiteX0" fmla="*/ 35 w 922271"/>
                    <a:gd name="connsiteY0" fmla="*/ 194244 h 208632"/>
                    <a:gd name="connsiteX1" fmla="*/ 331172 w 922271"/>
                    <a:gd name="connsiteY1" fmla="*/ 0 h 208632"/>
                    <a:gd name="connsiteX2" fmla="*/ 574365 w 922271"/>
                    <a:gd name="connsiteY2" fmla="*/ 0 h 208632"/>
                    <a:gd name="connsiteX3" fmla="*/ 574367 w 922271"/>
                    <a:gd name="connsiteY3" fmla="*/ 2 h 208632"/>
                    <a:gd name="connsiteX4" fmla="*/ 711783 w 922271"/>
                    <a:gd name="connsiteY4" fmla="*/ 2 h 208632"/>
                    <a:gd name="connsiteX5" fmla="*/ 922271 w 922271"/>
                    <a:gd name="connsiteY5" fmla="*/ 194245 h 208632"/>
                    <a:gd name="connsiteX6" fmla="*/ 314337 w 922271"/>
                    <a:gd name="connsiteY6" fmla="*/ 194245 h 208632"/>
                    <a:gd name="connsiteX7" fmla="*/ 35 w 922271"/>
                    <a:gd name="connsiteY7" fmla="*/ 194244 h 208632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574332 w 922236"/>
                    <a:gd name="connsiteY3" fmla="*/ 2 h 194245"/>
                    <a:gd name="connsiteX4" fmla="*/ 711748 w 922236"/>
                    <a:gd name="connsiteY4" fmla="*/ 2 h 194245"/>
                    <a:gd name="connsiteX5" fmla="*/ 922236 w 922236"/>
                    <a:gd name="connsiteY5" fmla="*/ 194245 h 194245"/>
                    <a:gd name="connsiteX6" fmla="*/ 0 w 922236"/>
                    <a:gd name="connsiteY6" fmla="*/ 194244 h 194245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711748 w 922236"/>
                    <a:gd name="connsiteY3" fmla="*/ 2 h 194245"/>
                    <a:gd name="connsiteX4" fmla="*/ 922236 w 922236"/>
                    <a:gd name="connsiteY4" fmla="*/ 194245 h 194245"/>
                    <a:gd name="connsiteX5" fmla="*/ 0 w 922236"/>
                    <a:gd name="connsiteY5" fmla="*/ 194244 h 194245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711748 w 922236"/>
                    <a:gd name="connsiteY2" fmla="*/ 2 h 194245"/>
                    <a:gd name="connsiteX3" fmla="*/ 922236 w 922236"/>
                    <a:gd name="connsiteY3" fmla="*/ 194245 h 194245"/>
                    <a:gd name="connsiteX4" fmla="*/ 0 w 922236"/>
                    <a:gd name="connsiteY4" fmla="*/ 194244 h 194245"/>
                    <a:gd name="connsiteX0" fmla="*/ 0 w 922236"/>
                    <a:gd name="connsiteY0" fmla="*/ 194244 h 194245"/>
                    <a:gd name="connsiteX1" fmla="*/ 267637 w 922236"/>
                    <a:gd name="connsiteY1" fmla="*/ 0 h 194245"/>
                    <a:gd name="connsiteX2" fmla="*/ 711748 w 922236"/>
                    <a:gd name="connsiteY2" fmla="*/ 2 h 194245"/>
                    <a:gd name="connsiteX3" fmla="*/ 922236 w 922236"/>
                    <a:gd name="connsiteY3" fmla="*/ 194245 h 194245"/>
                    <a:gd name="connsiteX4" fmla="*/ 0 w 922236"/>
                    <a:gd name="connsiteY4" fmla="*/ 194244 h 194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2236" h="194245">
                      <a:moveTo>
                        <a:pt x="0" y="194244"/>
                      </a:moveTo>
                      <a:lnTo>
                        <a:pt x="267637" y="0"/>
                      </a:lnTo>
                      <a:lnTo>
                        <a:pt x="711748" y="2"/>
                      </a:lnTo>
                      <a:lnTo>
                        <a:pt x="922236" y="194245"/>
                      </a:lnTo>
                      <a:lnTo>
                        <a:pt x="0" y="194244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" name="四角形: 角を丸くする 159">
                  <a:extLst>
                    <a:ext uri="{FF2B5EF4-FFF2-40B4-BE49-F238E27FC236}">
                      <a16:creationId xmlns:a16="http://schemas.microsoft.com/office/drawing/2014/main" id="{B2C16050-7EE0-45A5-83AA-189D7BA4F972}"/>
                    </a:ext>
                  </a:extLst>
                </p:cNvPr>
                <p:cNvSpPr/>
                <p:nvPr/>
              </p:nvSpPr>
              <p:spPr bwMode="auto">
                <a:xfrm>
                  <a:off x="6404816" y="4393562"/>
                  <a:ext cx="605584" cy="872860"/>
                </a:xfrm>
                <a:prstGeom prst="roundRect">
                  <a:avLst>
                    <a:gd name="adj" fmla="val 32766"/>
                  </a:avLst>
                </a:prstGeom>
                <a:solidFill>
                  <a:srgbClr val="00B05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2A90F1D5-F0C5-48BA-8BB2-B25F9ACC6D77}"/>
                    </a:ext>
                  </a:extLst>
                </p:cNvPr>
                <p:cNvSpPr/>
                <p:nvPr/>
              </p:nvSpPr>
              <p:spPr bwMode="auto">
                <a:xfrm>
                  <a:off x="6217493" y="4316680"/>
                  <a:ext cx="980232" cy="401260"/>
                </a:xfrm>
                <a:custGeom>
                  <a:avLst/>
                  <a:gdLst>
                    <a:gd name="connsiteX0" fmla="*/ 510527 w 1021056"/>
                    <a:gd name="connsiteY0" fmla="*/ 469106 h 469106"/>
                    <a:gd name="connsiteX1" fmla="*/ 1019678 w 1021056"/>
                    <a:gd name="connsiteY1" fmla="*/ 280604 h 469106"/>
                    <a:gd name="connsiteX2" fmla="*/ 1021056 w 1021056"/>
                    <a:gd name="connsiteY2" fmla="*/ 278836 h 469106"/>
                    <a:gd name="connsiteX3" fmla="*/ 858512 w 1021056"/>
                    <a:gd name="connsiteY3" fmla="*/ 0 h 469106"/>
                    <a:gd name="connsiteX4" fmla="*/ 782069 w 1021056"/>
                    <a:gd name="connsiteY4" fmla="*/ 7530 h 469106"/>
                    <a:gd name="connsiteX5" fmla="*/ 510527 w 1021056"/>
                    <a:gd name="connsiteY5" fmla="*/ 16216 h 469106"/>
                    <a:gd name="connsiteX6" fmla="*/ 238986 w 1021056"/>
                    <a:gd name="connsiteY6" fmla="*/ 7530 h 469106"/>
                    <a:gd name="connsiteX7" fmla="*/ 162544 w 1021056"/>
                    <a:gd name="connsiteY7" fmla="*/ 0 h 469106"/>
                    <a:gd name="connsiteX8" fmla="*/ 0 w 1021056"/>
                    <a:gd name="connsiteY8" fmla="*/ 278838 h 469106"/>
                    <a:gd name="connsiteX9" fmla="*/ 1376 w 1021056"/>
                    <a:gd name="connsiteY9" fmla="*/ 280604 h 469106"/>
                    <a:gd name="connsiteX10" fmla="*/ 510527 w 1021056"/>
                    <a:gd name="connsiteY10" fmla="*/ 469106 h 469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21056" h="469106">
                      <a:moveTo>
                        <a:pt x="510527" y="469106"/>
                      </a:moveTo>
                      <a:cubicBezTo>
                        <a:pt x="722472" y="469106"/>
                        <a:pt x="909335" y="394333"/>
                        <a:pt x="1019678" y="280604"/>
                      </a:cubicBezTo>
                      <a:lnTo>
                        <a:pt x="1021056" y="278836"/>
                      </a:lnTo>
                      <a:lnTo>
                        <a:pt x="858512" y="0"/>
                      </a:lnTo>
                      <a:lnTo>
                        <a:pt x="782069" y="7530"/>
                      </a:lnTo>
                      <a:cubicBezTo>
                        <a:pt x="694359" y="13225"/>
                        <a:pt x="603544" y="16216"/>
                        <a:pt x="510527" y="16216"/>
                      </a:cubicBezTo>
                      <a:cubicBezTo>
                        <a:pt x="417511" y="16216"/>
                        <a:pt x="326697" y="13225"/>
                        <a:pt x="238986" y="7530"/>
                      </a:cubicBezTo>
                      <a:lnTo>
                        <a:pt x="162544" y="0"/>
                      </a:lnTo>
                      <a:lnTo>
                        <a:pt x="0" y="278838"/>
                      </a:lnTo>
                      <a:lnTo>
                        <a:pt x="1376" y="280604"/>
                      </a:lnTo>
                      <a:cubicBezTo>
                        <a:pt x="111719" y="394333"/>
                        <a:pt x="298583" y="469106"/>
                        <a:pt x="510527" y="46910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51" name="四角形: 角を丸くする 150">
                <a:extLst>
                  <a:ext uri="{FF2B5EF4-FFF2-40B4-BE49-F238E27FC236}">
                    <a16:creationId xmlns:a16="http://schemas.microsoft.com/office/drawing/2014/main" id="{4D3C896B-AF96-457C-829F-CFF663CE6EC2}"/>
                  </a:ext>
                </a:extLst>
              </p:cNvPr>
              <p:cNvSpPr/>
              <p:nvPr/>
            </p:nvSpPr>
            <p:spPr bwMode="auto">
              <a:xfrm rot="19810247">
                <a:off x="6130027" y="2517641"/>
                <a:ext cx="225025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四角形: 角を丸くする 151">
                <a:extLst>
                  <a:ext uri="{FF2B5EF4-FFF2-40B4-BE49-F238E27FC236}">
                    <a16:creationId xmlns:a16="http://schemas.microsoft.com/office/drawing/2014/main" id="{59B40EB3-537E-4362-8422-4FC67721A088}"/>
                  </a:ext>
                </a:extLst>
              </p:cNvPr>
              <p:cNvSpPr/>
              <p:nvPr/>
            </p:nvSpPr>
            <p:spPr bwMode="auto">
              <a:xfrm rot="1789753" flipH="1">
                <a:off x="7038798" y="2517640"/>
                <a:ext cx="225025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" name="四角形: 上の 2 つの角を切り取る 152">
                <a:extLst>
                  <a:ext uri="{FF2B5EF4-FFF2-40B4-BE49-F238E27FC236}">
                    <a16:creationId xmlns:a16="http://schemas.microsoft.com/office/drawing/2014/main" id="{EB78CD05-54E9-4284-B619-A1F26FD08B1F}"/>
                  </a:ext>
                </a:extLst>
              </p:cNvPr>
              <p:cNvSpPr/>
              <p:nvPr/>
            </p:nvSpPr>
            <p:spPr bwMode="auto">
              <a:xfrm flipV="1">
                <a:off x="6007038" y="5106449"/>
                <a:ext cx="1381873" cy="237887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C8C25E7B-3299-47DF-A1FC-7E0AD296682C}"/>
                </a:ext>
              </a:extLst>
            </p:cNvPr>
            <p:cNvSpPr/>
            <p:nvPr/>
          </p:nvSpPr>
          <p:spPr bwMode="auto">
            <a:xfrm rot="20700000">
              <a:off x="4579491" y="1454037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464C0BED-F5B9-4314-AB6A-ED168C2C518F}"/>
                </a:ext>
              </a:extLst>
            </p:cNvPr>
            <p:cNvSpPr/>
            <p:nvPr/>
          </p:nvSpPr>
          <p:spPr bwMode="auto">
            <a:xfrm rot="900000" flipH="1">
              <a:off x="5216334" y="1454037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65669D6A-0D6F-4439-81D1-9BF79C3C20C0}"/>
              </a:ext>
            </a:extLst>
          </p:cNvPr>
          <p:cNvGrpSpPr/>
          <p:nvPr/>
        </p:nvGrpSpPr>
        <p:grpSpPr>
          <a:xfrm>
            <a:off x="773599" y="4730152"/>
            <a:ext cx="893982" cy="1575152"/>
            <a:chOff x="505786" y="1284453"/>
            <a:chExt cx="1091309" cy="1922832"/>
          </a:xfrm>
        </p:grpSpPr>
        <p:sp>
          <p:nvSpPr>
            <p:cNvPr id="163" name="四角形: 角を丸くする 162">
              <a:extLst>
                <a:ext uri="{FF2B5EF4-FFF2-40B4-BE49-F238E27FC236}">
                  <a16:creationId xmlns:a16="http://schemas.microsoft.com/office/drawing/2014/main" id="{63B74593-DE9A-4085-8CFD-23C47B717A9F}"/>
                </a:ext>
              </a:extLst>
            </p:cNvPr>
            <p:cNvSpPr/>
            <p:nvPr/>
          </p:nvSpPr>
          <p:spPr bwMode="auto">
            <a:xfrm>
              <a:off x="567138" y="1284453"/>
              <a:ext cx="968604" cy="1922832"/>
            </a:xfrm>
            <a:prstGeom prst="roundRect">
              <a:avLst>
                <a:gd name="adj" fmla="val 12145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36EC3341-8E98-4704-867B-C069FE18AED0}"/>
                </a:ext>
              </a:extLst>
            </p:cNvPr>
            <p:cNvSpPr/>
            <p:nvPr/>
          </p:nvSpPr>
          <p:spPr bwMode="auto">
            <a:xfrm>
              <a:off x="542510" y="1317791"/>
              <a:ext cx="1017861" cy="1844847"/>
            </a:xfrm>
            <a:custGeom>
              <a:avLst/>
              <a:gdLst>
                <a:gd name="connsiteX0" fmla="*/ 207304 w 1017861"/>
                <a:gd name="connsiteY0" fmla="*/ 0 h 1844847"/>
                <a:gd name="connsiteX1" fmla="*/ 810556 w 1017861"/>
                <a:gd name="connsiteY1" fmla="*/ 0 h 1844847"/>
                <a:gd name="connsiteX2" fmla="*/ 813332 w 1017861"/>
                <a:gd name="connsiteY2" fmla="*/ 13757 h 1844847"/>
                <a:gd name="connsiteX3" fmla="*/ 934514 w 1017861"/>
                <a:gd name="connsiteY3" fmla="*/ 83951 h 1844847"/>
                <a:gd name="connsiteX4" fmla="*/ 990903 w 1017861"/>
                <a:gd name="connsiteY4" fmla="*/ 94207 h 1844847"/>
                <a:gd name="connsiteX5" fmla="*/ 1006617 w 1017861"/>
                <a:gd name="connsiteY5" fmla="*/ 94117 h 1844847"/>
                <a:gd name="connsiteX6" fmla="*/ 1017861 w 1017861"/>
                <a:gd name="connsiteY6" fmla="*/ 149809 h 1844847"/>
                <a:gd name="connsiteX7" fmla="*/ 1017861 w 1017861"/>
                <a:gd name="connsiteY7" fmla="*/ 1695038 h 1844847"/>
                <a:gd name="connsiteX8" fmla="*/ 868052 w 1017861"/>
                <a:gd name="connsiteY8" fmla="*/ 1844847 h 1844847"/>
                <a:gd name="connsiteX9" fmla="*/ 149809 w 1017861"/>
                <a:gd name="connsiteY9" fmla="*/ 1844847 h 1844847"/>
                <a:gd name="connsiteX10" fmla="*/ 0 w 1017861"/>
                <a:gd name="connsiteY10" fmla="*/ 1695038 h 1844847"/>
                <a:gd name="connsiteX11" fmla="*/ 0 w 1017861"/>
                <a:gd name="connsiteY11" fmla="*/ 149809 h 1844847"/>
                <a:gd name="connsiteX12" fmla="*/ 11244 w 1017861"/>
                <a:gd name="connsiteY12" fmla="*/ 94117 h 1844847"/>
                <a:gd name="connsiteX13" fmla="*/ 26958 w 1017861"/>
                <a:gd name="connsiteY13" fmla="*/ 94207 h 1844847"/>
                <a:gd name="connsiteX14" fmla="*/ 83348 w 1017861"/>
                <a:gd name="connsiteY14" fmla="*/ 83951 h 1844847"/>
                <a:gd name="connsiteX15" fmla="*/ 204528 w 1017861"/>
                <a:gd name="connsiteY15" fmla="*/ 13757 h 1844847"/>
                <a:gd name="connsiteX16" fmla="*/ 207304 w 1017861"/>
                <a:gd name="connsiteY16" fmla="*/ 0 h 1844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7861" h="1844847">
                  <a:moveTo>
                    <a:pt x="207304" y="0"/>
                  </a:moveTo>
                  <a:lnTo>
                    <a:pt x="810556" y="0"/>
                  </a:lnTo>
                  <a:lnTo>
                    <a:pt x="813332" y="13757"/>
                  </a:lnTo>
                  <a:cubicBezTo>
                    <a:pt x="829309" y="40207"/>
                    <a:pt x="875798" y="68218"/>
                    <a:pt x="934514" y="83951"/>
                  </a:cubicBezTo>
                  <a:cubicBezTo>
                    <a:pt x="954086" y="89195"/>
                    <a:pt x="973163" y="92579"/>
                    <a:pt x="990903" y="94207"/>
                  </a:cubicBezTo>
                  <a:lnTo>
                    <a:pt x="1006617" y="94117"/>
                  </a:lnTo>
                  <a:lnTo>
                    <a:pt x="1017861" y="149809"/>
                  </a:lnTo>
                  <a:lnTo>
                    <a:pt x="1017861" y="1695038"/>
                  </a:lnTo>
                  <a:cubicBezTo>
                    <a:pt x="1017861" y="1777775"/>
                    <a:pt x="950789" y="1844847"/>
                    <a:pt x="868052" y="1844847"/>
                  </a:cubicBezTo>
                  <a:lnTo>
                    <a:pt x="149809" y="1844847"/>
                  </a:lnTo>
                  <a:cubicBezTo>
                    <a:pt x="67072" y="1844847"/>
                    <a:pt x="0" y="1777775"/>
                    <a:pt x="0" y="1695038"/>
                  </a:cubicBezTo>
                  <a:lnTo>
                    <a:pt x="0" y="149809"/>
                  </a:lnTo>
                  <a:lnTo>
                    <a:pt x="11244" y="94117"/>
                  </a:lnTo>
                  <a:lnTo>
                    <a:pt x="26958" y="94207"/>
                  </a:lnTo>
                  <a:cubicBezTo>
                    <a:pt x="44698" y="92579"/>
                    <a:pt x="63776" y="89195"/>
                    <a:pt x="83348" y="83951"/>
                  </a:cubicBezTo>
                  <a:cubicBezTo>
                    <a:pt x="142063" y="68218"/>
                    <a:pt x="188551" y="40207"/>
                    <a:pt x="204528" y="13757"/>
                  </a:cubicBezTo>
                  <a:lnTo>
                    <a:pt x="207304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BF768E0C-79A1-4EFB-803A-7CD55186C505}"/>
                </a:ext>
              </a:extLst>
            </p:cNvPr>
            <p:cNvSpPr/>
            <p:nvPr/>
          </p:nvSpPr>
          <p:spPr bwMode="auto">
            <a:xfrm rot="5400000">
              <a:off x="386048" y="1922943"/>
              <a:ext cx="1330784" cy="877405"/>
            </a:xfrm>
            <a:custGeom>
              <a:avLst/>
              <a:gdLst>
                <a:gd name="connsiteX0" fmla="*/ 1031101 w 1330784"/>
                <a:gd name="connsiteY0" fmla="*/ 746106 h 877405"/>
                <a:gd name="connsiteX1" fmla="*/ 1031101 w 1330784"/>
                <a:gd name="connsiteY1" fmla="*/ 131631 h 877405"/>
                <a:gd name="connsiteX2" fmla="*/ 1239940 w 1330784"/>
                <a:gd name="connsiteY2" fmla="*/ 13884 h 877405"/>
                <a:gd name="connsiteX3" fmla="*/ 1278494 w 1330784"/>
                <a:gd name="connsiteY3" fmla="*/ 105165 h 877405"/>
                <a:gd name="connsiteX4" fmla="*/ 1330784 w 1330784"/>
                <a:gd name="connsiteY4" fmla="*/ 438007 h 877405"/>
                <a:gd name="connsiteX5" fmla="*/ 1278494 w 1330784"/>
                <a:gd name="connsiteY5" fmla="*/ 770849 h 877405"/>
                <a:gd name="connsiteX6" fmla="*/ 1239352 w 1330784"/>
                <a:gd name="connsiteY6" fmla="*/ 863522 h 877405"/>
                <a:gd name="connsiteX7" fmla="*/ 157575 w 1330784"/>
                <a:gd name="connsiteY7" fmla="*/ 0 h 877405"/>
                <a:gd name="connsiteX8" fmla="*/ 1147686 w 1330784"/>
                <a:gd name="connsiteY8" fmla="*/ 0 h 877405"/>
                <a:gd name="connsiteX9" fmla="*/ 959984 w 1330784"/>
                <a:gd name="connsiteY9" fmla="*/ 111564 h 877405"/>
                <a:gd name="connsiteX10" fmla="*/ 345277 w 1330784"/>
                <a:gd name="connsiteY10" fmla="*/ 111564 h 877405"/>
                <a:gd name="connsiteX11" fmla="*/ 157574 w 1330784"/>
                <a:gd name="connsiteY11" fmla="*/ 877405 h 877405"/>
                <a:gd name="connsiteX12" fmla="*/ 345276 w 1330784"/>
                <a:gd name="connsiteY12" fmla="*/ 765842 h 877405"/>
                <a:gd name="connsiteX13" fmla="*/ 959983 w 1330784"/>
                <a:gd name="connsiteY13" fmla="*/ 765842 h 877405"/>
                <a:gd name="connsiteX14" fmla="*/ 1147685 w 1330784"/>
                <a:gd name="connsiteY14" fmla="*/ 877405 h 877405"/>
                <a:gd name="connsiteX15" fmla="*/ 0 w 1330784"/>
                <a:gd name="connsiteY15" fmla="*/ 438007 h 877405"/>
                <a:gd name="connsiteX16" fmla="*/ 52290 w 1330784"/>
                <a:gd name="connsiteY16" fmla="*/ 105165 h 877405"/>
                <a:gd name="connsiteX17" fmla="*/ 88741 w 1330784"/>
                <a:gd name="connsiteY17" fmla="*/ 18865 h 877405"/>
                <a:gd name="connsiteX18" fmla="*/ 279305 w 1330784"/>
                <a:gd name="connsiteY18" fmla="*/ 126309 h 877405"/>
                <a:gd name="connsiteX19" fmla="*/ 279304 w 1330784"/>
                <a:gd name="connsiteY19" fmla="*/ 751429 h 877405"/>
                <a:gd name="connsiteX20" fmla="*/ 89328 w 1330784"/>
                <a:gd name="connsiteY20" fmla="*/ 858542 h 877405"/>
                <a:gd name="connsiteX21" fmla="*/ 52290 w 1330784"/>
                <a:gd name="connsiteY21" fmla="*/ 770849 h 877405"/>
                <a:gd name="connsiteX22" fmla="*/ 0 w 1330784"/>
                <a:gd name="connsiteY22" fmla="*/ 438007 h 877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330784" h="877405">
                  <a:moveTo>
                    <a:pt x="1031101" y="746106"/>
                  </a:moveTo>
                  <a:lnTo>
                    <a:pt x="1031101" y="131631"/>
                  </a:lnTo>
                  <a:lnTo>
                    <a:pt x="1239940" y="13884"/>
                  </a:lnTo>
                  <a:lnTo>
                    <a:pt x="1278494" y="105165"/>
                  </a:lnTo>
                  <a:cubicBezTo>
                    <a:pt x="1312165" y="207467"/>
                    <a:pt x="1330784" y="319943"/>
                    <a:pt x="1330784" y="438007"/>
                  </a:cubicBezTo>
                  <a:cubicBezTo>
                    <a:pt x="1330784" y="556071"/>
                    <a:pt x="1312165" y="668546"/>
                    <a:pt x="1278494" y="770849"/>
                  </a:cubicBezTo>
                  <a:lnTo>
                    <a:pt x="1239352" y="863522"/>
                  </a:lnTo>
                  <a:close/>
                  <a:moveTo>
                    <a:pt x="157575" y="0"/>
                  </a:moveTo>
                  <a:lnTo>
                    <a:pt x="1147686" y="0"/>
                  </a:lnTo>
                  <a:lnTo>
                    <a:pt x="959984" y="111564"/>
                  </a:lnTo>
                  <a:lnTo>
                    <a:pt x="345277" y="111564"/>
                  </a:lnTo>
                  <a:close/>
                  <a:moveTo>
                    <a:pt x="157574" y="877405"/>
                  </a:moveTo>
                  <a:lnTo>
                    <a:pt x="345276" y="765842"/>
                  </a:lnTo>
                  <a:lnTo>
                    <a:pt x="959983" y="765842"/>
                  </a:lnTo>
                  <a:lnTo>
                    <a:pt x="1147685" y="877405"/>
                  </a:lnTo>
                  <a:close/>
                  <a:moveTo>
                    <a:pt x="0" y="438007"/>
                  </a:moveTo>
                  <a:cubicBezTo>
                    <a:pt x="0" y="319943"/>
                    <a:pt x="18619" y="207467"/>
                    <a:pt x="52290" y="105165"/>
                  </a:cubicBezTo>
                  <a:lnTo>
                    <a:pt x="88741" y="18865"/>
                  </a:lnTo>
                  <a:lnTo>
                    <a:pt x="279305" y="126309"/>
                  </a:lnTo>
                  <a:lnTo>
                    <a:pt x="279304" y="751429"/>
                  </a:lnTo>
                  <a:lnTo>
                    <a:pt x="89328" y="858542"/>
                  </a:lnTo>
                  <a:lnTo>
                    <a:pt x="52290" y="770849"/>
                  </a:lnTo>
                  <a:cubicBezTo>
                    <a:pt x="18619" y="668546"/>
                    <a:pt x="0" y="556071"/>
                    <a:pt x="0" y="438007"/>
                  </a:cubicBezTo>
                  <a:close/>
                </a:path>
              </a:pathLst>
            </a:custGeom>
            <a:solidFill>
              <a:schemeClr val="bg2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E1002BC6-45F6-4F79-9BEC-7345F78245B9}"/>
                </a:ext>
              </a:extLst>
            </p:cNvPr>
            <p:cNvGrpSpPr/>
            <p:nvPr/>
          </p:nvGrpSpPr>
          <p:grpSpPr>
            <a:xfrm>
              <a:off x="505786" y="1853176"/>
              <a:ext cx="1091309" cy="69162"/>
              <a:chOff x="1311089" y="1853176"/>
              <a:chExt cx="1091309" cy="69162"/>
            </a:xfrm>
            <a:solidFill>
              <a:schemeClr val="tx1"/>
            </a:solidFill>
          </p:grpSpPr>
          <p:sp>
            <p:nvSpPr>
              <p:cNvPr id="169" name="四角形: 上の 2 つの角を丸める 168">
                <a:extLst>
                  <a:ext uri="{FF2B5EF4-FFF2-40B4-BE49-F238E27FC236}">
                    <a16:creationId xmlns:a16="http://schemas.microsoft.com/office/drawing/2014/main" id="{D2EA5491-1A20-40EE-A527-32A8E1DB4BC2}"/>
                  </a:ext>
                </a:extLst>
              </p:cNvPr>
              <p:cNvSpPr/>
              <p:nvPr/>
            </p:nvSpPr>
            <p:spPr bwMode="auto">
              <a:xfrm rot="19800000">
                <a:off x="1311089" y="1853176"/>
                <a:ext cx="119756" cy="69162"/>
              </a:xfrm>
              <a:prstGeom prst="round2SameRect">
                <a:avLst>
                  <a:gd name="adj1" fmla="val 50000"/>
                  <a:gd name="adj2" fmla="val 73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四角形: 上の 2 つの角を丸める 169">
                <a:extLst>
                  <a:ext uri="{FF2B5EF4-FFF2-40B4-BE49-F238E27FC236}">
                    <a16:creationId xmlns:a16="http://schemas.microsoft.com/office/drawing/2014/main" id="{DC9E343E-A116-4C8C-BE54-175898675D88}"/>
                  </a:ext>
                </a:extLst>
              </p:cNvPr>
              <p:cNvSpPr/>
              <p:nvPr/>
            </p:nvSpPr>
            <p:spPr bwMode="auto">
              <a:xfrm rot="1800000" flipH="1">
                <a:off x="2282642" y="1853176"/>
                <a:ext cx="119756" cy="69162"/>
              </a:xfrm>
              <a:prstGeom prst="round2SameRect">
                <a:avLst>
                  <a:gd name="adj1" fmla="val 50000"/>
                  <a:gd name="adj2" fmla="val 73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33597A25-F2C4-449B-837B-FF5156B8F7CD}"/>
                </a:ext>
              </a:extLst>
            </p:cNvPr>
            <p:cNvSpPr/>
            <p:nvPr/>
          </p:nvSpPr>
          <p:spPr bwMode="auto">
            <a:xfrm>
              <a:off x="553754" y="1317792"/>
              <a:ext cx="196060" cy="94207"/>
            </a:xfrm>
            <a:custGeom>
              <a:avLst/>
              <a:gdLst>
                <a:gd name="connsiteX0" fmla="*/ 138565 w 196060"/>
                <a:gd name="connsiteY0" fmla="*/ 0 h 94207"/>
                <a:gd name="connsiteX1" fmla="*/ 196060 w 196060"/>
                <a:gd name="connsiteY1" fmla="*/ 0 h 94207"/>
                <a:gd name="connsiteX2" fmla="*/ 193284 w 196060"/>
                <a:gd name="connsiteY2" fmla="*/ 13757 h 94207"/>
                <a:gd name="connsiteX3" fmla="*/ 72104 w 196060"/>
                <a:gd name="connsiteY3" fmla="*/ 83951 h 94207"/>
                <a:gd name="connsiteX4" fmla="*/ 15714 w 196060"/>
                <a:gd name="connsiteY4" fmla="*/ 94207 h 94207"/>
                <a:gd name="connsiteX5" fmla="*/ 0 w 196060"/>
                <a:gd name="connsiteY5" fmla="*/ 94117 h 94207"/>
                <a:gd name="connsiteX6" fmla="*/ 529 w 196060"/>
                <a:gd name="connsiteY6" fmla="*/ 91497 h 94207"/>
                <a:gd name="connsiteX7" fmla="*/ 138565 w 196060"/>
                <a:gd name="connsiteY7" fmla="*/ 0 h 9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6060" h="94207">
                  <a:moveTo>
                    <a:pt x="138565" y="0"/>
                  </a:moveTo>
                  <a:lnTo>
                    <a:pt x="196060" y="0"/>
                  </a:lnTo>
                  <a:lnTo>
                    <a:pt x="193284" y="13757"/>
                  </a:lnTo>
                  <a:cubicBezTo>
                    <a:pt x="177307" y="40207"/>
                    <a:pt x="130819" y="68218"/>
                    <a:pt x="72104" y="83951"/>
                  </a:cubicBezTo>
                  <a:cubicBezTo>
                    <a:pt x="52532" y="89195"/>
                    <a:pt x="33454" y="92579"/>
                    <a:pt x="15714" y="94207"/>
                  </a:cubicBezTo>
                  <a:lnTo>
                    <a:pt x="0" y="94117"/>
                  </a:lnTo>
                  <a:lnTo>
                    <a:pt x="529" y="91497"/>
                  </a:lnTo>
                  <a:cubicBezTo>
                    <a:pt x="23271" y="37728"/>
                    <a:pt x="76512" y="0"/>
                    <a:pt x="13856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42F3026B-A7E6-4F1F-950E-7C452F311FF4}"/>
                </a:ext>
              </a:extLst>
            </p:cNvPr>
            <p:cNvSpPr/>
            <p:nvPr/>
          </p:nvSpPr>
          <p:spPr bwMode="auto">
            <a:xfrm>
              <a:off x="1353066" y="1317792"/>
              <a:ext cx="196061" cy="94207"/>
            </a:xfrm>
            <a:custGeom>
              <a:avLst/>
              <a:gdLst>
                <a:gd name="connsiteX0" fmla="*/ 0 w 196061"/>
                <a:gd name="connsiteY0" fmla="*/ 0 h 94207"/>
                <a:gd name="connsiteX1" fmla="*/ 57496 w 196061"/>
                <a:gd name="connsiteY1" fmla="*/ 0 h 94207"/>
                <a:gd name="connsiteX2" fmla="*/ 195532 w 196061"/>
                <a:gd name="connsiteY2" fmla="*/ 91497 h 94207"/>
                <a:gd name="connsiteX3" fmla="*/ 196061 w 196061"/>
                <a:gd name="connsiteY3" fmla="*/ 94117 h 94207"/>
                <a:gd name="connsiteX4" fmla="*/ 180347 w 196061"/>
                <a:gd name="connsiteY4" fmla="*/ 94207 h 94207"/>
                <a:gd name="connsiteX5" fmla="*/ 123958 w 196061"/>
                <a:gd name="connsiteY5" fmla="*/ 83951 h 94207"/>
                <a:gd name="connsiteX6" fmla="*/ 2776 w 196061"/>
                <a:gd name="connsiteY6" fmla="*/ 13757 h 94207"/>
                <a:gd name="connsiteX7" fmla="*/ 0 w 196061"/>
                <a:gd name="connsiteY7" fmla="*/ 0 h 9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6061" h="94207">
                  <a:moveTo>
                    <a:pt x="0" y="0"/>
                  </a:moveTo>
                  <a:lnTo>
                    <a:pt x="57496" y="0"/>
                  </a:lnTo>
                  <a:cubicBezTo>
                    <a:pt x="119549" y="0"/>
                    <a:pt x="172790" y="37728"/>
                    <a:pt x="195532" y="91497"/>
                  </a:cubicBezTo>
                  <a:lnTo>
                    <a:pt x="196061" y="94117"/>
                  </a:lnTo>
                  <a:lnTo>
                    <a:pt x="180347" y="94207"/>
                  </a:lnTo>
                  <a:cubicBezTo>
                    <a:pt x="162607" y="92579"/>
                    <a:pt x="143530" y="89195"/>
                    <a:pt x="123958" y="83951"/>
                  </a:cubicBezTo>
                  <a:cubicBezTo>
                    <a:pt x="65242" y="68218"/>
                    <a:pt x="18753" y="40207"/>
                    <a:pt x="2776" y="1375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402447BF-DEA4-4A3F-807E-4CB8B8847738}"/>
              </a:ext>
            </a:extLst>
          </p:cNvPr>
          <p:cNvGrpSpPr/>
          <p:nvPr/>
        </p:nvGrpSpPr>
        <p:grpSpPr>
          <a:xfrm>
            <a:off x="8281278" y="4730153"/>
            <a:ext cx="861689" cy="1586848"/>
            <a:chOff x="4727975" y="2003690"/>
            <a:chExt cx="1495399" cy="2753859"/>
          </a:xfrm>
        </p:grpSpPr>
        <p:sp>
          <p:nvSpPr>
            <p:cNvPr id="172" name="楕円 171">
              <a:extLst>
                <a:ext uri="{FF2B5EF4-FFF2-40B4-BE49-F238E27FC236}">
                  <a16:creationId xmlns:a16="http://schemas.microsoft.com/office/drawing/2014/main" id="{15775984-43D8-4DF4-99AC-4CFCA5D5314E}"/>
                </a:ext>
              </a:extLst>
            </p:cNvPr>
            <p:cNvSpPr/>
            <p:nvPr/>
          </p:nvSpPr>
          <p:spPr bwMode="auto">
            <a:xfrm>
              <a:off x="4999544" y="2003690"/>
              <a:ext cx="934502" cy="270030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B962797C-1577-4F76-872A-E3E47D2A1DCF}"/>
                </a:ext>
              </a:extLst>
            </p:cNvPr>
            <p:cNvSpPr/>
            <p:nvPr/>
          </p:nvSpPr>
          <p:spPr bwMode="auto">
            <a:xfrm>
              <a:off x="4786458" y="2049720"/>
              <a:ext cx="1374659" cy="2707829"/>
            </a:xfrm>
            <a:custGeom>
              <a:avLst/>
              <a:gdLst>
                <a:gd name="connsiteX0" fmla="*/ 680337 w 1374659"/>
                <a:gd name="connsiteY0" fmla="*/ 0 h 2707829"/>
                <a:gd name="connsiteX1" fmla="*/ 1127907 w 1374659"/>
                <a:gd name="connsiteY1" fmla="*/ 82461 h 2707829"/>
                <a:gd name="connsiteX2" fmla="*/ 1138154 w 1374659"/>
                <a:gd name="connsiteY2" fmla="*/ 91637 h 2707829"/>
                <a:gd name="connsiteX3" fmla="*/ 1185677 w 1374659"/>
                <a:gd name="connsiteY3" fmla="*/ 101231 h 2707829"/>
                <a:gd name="connsiteX4" fmla="*/ 1322242 w 1374659"/>
                <a:gd name="connsiteY4" fmla="*/ 307260 h 2707829"/>
                <a:gd name="connsiteX5" fmla="*/ 1322242 w 1374659"/>
                <a:gd name="connsiteY5" fmla="*/ 1885283 h 2707829"/>
                <a:gd name="connsiteX6" fmla="*/ 1319629 w 1374659"/>
                <a:gd name="connsiteY6" fmla="*/ 1911210 h 2707829"/>
                <a:gd name="connsiteX7" fmla="*/ 1338920 w 1374659"/>
                <a:gd name="connsiteY7" fmla="*/ 1931380 h 2707829"/>
                <a:gd name="connsiteX8" fmla="*/ 1369458 w 1374659"/>
                <a:gd name="connsiteY8" fmla="*/ 2100877 h 2707829"/>
                <a:gd name="connsiteX9" fmla="*/ 1275860 w 1374659"/>
                <a:gd name="connsiteY9" fmla="*/ 2530642 h 2707829"/>
                <a:gd name="connsiteX10" fmla="*/ 1053389 w 1374659"/>
                <a:gd name="connsiteY10" fmla="*/ 2707812 h 2707829"/>
                <a:gd name="connsiteX11" fmla="*/ 321271 w 1374659"/>
                <a:gd name="connsiteY11" fmla="*/ 2707812 h 2707829"/>
                <a:gd name="connsiteX12" fmla="*/ 98799 w 1374659"/>
                <a:gd name="connsiteY12" fmla="*/ 2530642 h 2707829"/>
                <a:gd name="connsiteX13" fmla="*/ 5201 w 1374659"/>
                <a:gd name="connsiteY13" fmla="*/ 2100877 h 2707829"/>
                <a:gd name="connsiteX14" fmla="*/ 35740 w 1374659"/>
                <a:gd name="connsiteY14" fmla="*/ 1931380 h 2707829"/>
                <a:gd name="connsiteX15" fmla="*/ 42379 w 1374659"/>
                <a:gd name="connsiteY15" fmla="*/ 1924438 h 2707829"/>
                <a:gd name="connsiteX16" fmla="*/ 38432 w 1374659"/>
                <a:gd name="connsiteY16" fmla="*/ 1885283 h 2707829"/>
                <a:gd name="connsiteX17" fmla="*/ 38432 w 1374659"/>
                <a:gd name="connsiteY17" fmla="*/ 307260 h 2707829"/>
                <a:gd name="connsiteX18" fmla="*/ 174998 w 1374659"/>
                <a:gd name="connsiteY18" fmla="*/ 101231 h 2707829"/>
                <a:gd name="connsiteX19" fmla="*/ 222520 w 1374659"/>
                <a:gd name="connsiteY19" fmla="*/ 91637 h 2707829"/>
                <a:gd name="connsiteX20" fmla="*/ 232767 w 1374659"/>
                <a:gd name="connsiteY20" fmla="*/ 82461 h 2707829"/>
                <a:gd name="connsiteX21" fmla="*/ 680337 w 1374659"/>
                <a:gd name="connsiteY21" fmla="*/ 0 h 2707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74659" h="2707829">
                  <a:moveTo>
                    <a:pt x="680337" y="0"/>
                  </a:moveTo>
                  <a:cubicBezTo>
                    <a:pt x="881538" y="0"/>
                    <a:pt x="1054168" y="34002"/>
                    <a:pt x="1127907" y="82461"/>
                  </a:cubicBezTo>
                  <a:lnTo>
                    <a:pt x="1138154" y="91637"/>
                  </a:lnTo>
                  <a:lnTo>
                    <a:pt x="1185677" y="101231"/>
                  </a:lnTo>
                  <a:cubicBezTo>
                    <a:pt x="1265930" y="135175"/>
                    <a:pt x="1322242" y="214642"/>
                    <a:pt x="1322242" y="307260"/>
                  </a:cubicBezTo>
                  <a:lnTo>
                    <a:pt x="1322242" y="1885283"/>
                  </a:lnTo>
                  <a:lnTo>
                    <a:pt x="1319629" y="1911210"/>
                  </a:lnTo>
                  <a:lnTo>
                    <a:pt x="1338920" y="1931380"/>
                  </a:lnTo>
                  <a:cubicBezTo>
                    <a:pt x="1370043" y="1979834"/>
                    <a:pt x="1382681" y="2040162"/>
                    <a:pt x="1369458" y="2100877"/>
                  </a:cubicBezTo>
                  <a:lnTo>
                    <a:pt x="1275860" y="2530642"/>
                  </a:lnTo>
                  <a:cubicBezTo>
                    <a:pt x="1252720" y="2636895"/>
                    <a:pt x="1158045" y="2709130"/>
                    <a:pt x="1053389" y="2707812"/>
                  </a:cubicBezTo>
                  <a:lnTo>
                    <a:pt x="321271" y="2707812"/>
                  </a:lnTo>
                  <a:cubicBezTo>
                    <a:pt x="216614" y="2709130"/>
                    <a:pt x="121939" y="2636895"/>
                    <a:pt x="98799" y="2530642"/>
                  </a:cubicBezTo>
                  <a:lnTo>
                    <a:pt x="5201" y="2100877"/>
                  </a:lnTo>
                  <a:cubicBezTo>
                    <a:pt x="-8022" y="2040162"/>
                    <a:pt x="4616" y="1979834"/>
                    <a:pt x="35740" y="1931380"/>
                  </a:cubicBezTo>
                  <a:lnTo>
                    <a:pt x="42379" y="1924438"/>
                  </a:lnTo>
                  <a:lnTo>
                    <a:pt x="38432" y="1885283"/>
                  </a:lnTo>
                  <a:lnTo>
                    <a:pt x="38432" y="307260"/>
                  </a:lnTo>
                  <a:cubicBezTo>
                    <a:pt x="38432" y="214642"/>
                    <a:pt x="94744" y="135175"/>
                    <a:pt x="174998" y="101231"/>
                  </a:cubicBezTo>
                  <a:lnTo>
                    <a:pt x="222520" y="91637"/>
                  </a:lnTo>
                  <a:lnTo>
                    <a:pt x="232767" y="82461"/>
                  </a:lnTo>
                  <a:cubicBezTo>
                    <a:pt x="306507" y="34002"/>
                    <a:pt x="479136" y="0"/>
                    <a:pt x="680337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565960B3-424E-46D5-AB45-D7612F666087}"/>
                </a:ext>
              </a:extLst>
            </p:cNvPr>
            <p:cNvSpPr/>
            <p:nvPr/>
          </p:nvSpPr>
          <p:spPr bwMode="auto">
            <a:xfrm>
              <a:off x="5088015" y="3924055"/>
              <a:ext cx="810090" cy="833494"/>
            </a:xfrm>
            <a:prstGeom prst="round2SameRect">
              <a:avLst>
                <a:gd name="adj1" fmla="val 8045"/>
                <a:gd name="adj2" fmla="val 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8CD8E717-062B-4ED9-816E-E814B369F3CD}"/>
                </a:ext>
              </a:extLst>
            </p:cNvPr>
            <p:cNvSpPr/>
            <p:nvPr/>
          </p:nvSpPr>
          <p:spPr bwMode="auto">
            <a:xfrm>
              <a:off x="5088015" y="3924055"/>
              <a:ext cx="810090" cy="459638"/>
            </a:xfrm>
            <a:custGeom>
              <a:avLst/>
              <a:gdLst>
                <a:gd name="connsiteX0" fmla="*/ 65172 w 810090"/>
                <a:gd name="connsiteY0" fmla="*/ 0 h 459638"/>
                <a:gd name="connsiteX1" fmla="*/ 744918 w 810090"/>
                <a:gd name="connsiteY1" fmla="*/ 0 h 459638"/>
                <a:gd name="connsiteX2" fmla="*/ 810090 w 810090"/>
                <a:gd name="connsiteY2" fmla="*/ 65172 h 459638"/>
                <a:gd name="connsiteX3" fmla="*/ 810090 w 810090"/>
                <a:gd name="connsiteY3" fmla="*/ 459638 h 459638"/>
                <a:gd name="connsiteX4" fmla="*/ 0 w 810090"/>
                <a:gd name="connsiteY4" fmla="*/ 459638 h 459638"/>
                <a:gd name="connsiteX5" fmla="*/ 0 w 810090"/>
                <a:gd name="connsiteY5" fmla="*/ 65172 h 459638"/>
                <a:gd name="connsiteX6" fmla="*/ 65172 w 810090"/>
                <a:gd name="connsiteY6" fmla="*/ 0 h 4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0090" h="459638">
                  <a:moveTo>
                    <a:pt x="65172" y="0"/>
                  </a:moveTo>
                  <a:lnTo>
                    <a:pt x="744918" y="0"/>
                  </a:lnTo>
                  <a:cubicBezTo>
                    <a:pt x="780912" y="0"/>
                    <a:pt x="810090" y="29178"/>
                    <a:pt x="810090" y="65172"/>
                  </a:cubicBezTo>
                  <a:lnTo>
                    <a:pt x="810090" y="459638"/>
                  </a:lnTo>
                  <a:lnTo>
                    <a:pt x="0" y="459638"/>
                  </a:lnTo>
                  <a:lnTo>
                    <a:pt x="0" y="65172"/>
                  </a:lnTo>
                  <a:cubicBezTo>
                    <a:pt x="0" y="29178"/>
                    <a:pt x="29178" y="0"/>
                    <a:pt x="65172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tx1">
                  <a:lumMod val="75000"/>
                  <a:lumOff val="25000"/>
                </a:schemeClr>
              </a:bgClr>
            </a:patt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4D5EB2A1-9D88-434F-AC1F-DCDD766E444E}"/>
                </a:ext>
              </a:extLst>
            </p:cNvPr>
            <p:cNvSpPr/>
            <p:nvPr/>
          </p:nvSpPr>
          <p:spPr bwMode="auto">
            <a:xfrm>
              <a:off x="4889847" y="3271838"/>
              <a:ext cx="178568" cy="554831"/>
            </a:xfrm>
            <a:custGeom>
              <a:avLst/>
              <a:gdLst>
                <a:gd name="connsiteX0" fmla="*/ 0 w 121444"/>
                <a:gd name="connsiteY0" fmla="*/ 0 h 554831"/>
                <a:gd name="connsiteX1" fmla="*/ 0 w 121444"/>
                <a:gd name="connsiteY1" fmla="*/ 433387 h 554831"/>
                <a:gd name="connsiteX2" fmla="*/ 121444 w 121444"/>
                <a:gd name="connsiteY2" fmla="*/ 554831 h 554831"/>
                <a:gd name="connsiteX3" fmla="*/ 121444 w 121444"/>
                <a:gd name="connsiteY3" fmla="*/ 245268 h 554831"/>
                <a:gd name="connsiteX4" fmla="*/ 0 w 121444"/>
                <a:gd name="connsiteY4" fmla="*/ 0 h 554831"/>
                <a:gd name="connsiteX0" fmla="*/ 0 w 176213"/>
                <a:gd name="connsiteY0" fmla="*/ 0 h 554831"/>
                <a:gd name="connsiteX1" fmla="*/ 0 w 176213"/>
                <a:gd name="connsiteY1" fmla="*/ 433387 h 554831"/>
                <a:gd name="connsiteX2" fmla="*/ 121444 w 176213"/>
                <a:gd name="connsiteY2" fmla="*/ 554831 h 554831"/>
                <a:gd name="connsiteX3" fmla="*/ 176213 w 176213"/>
                <a:gd name="connsiteY3" fmla="*/ 233362 h 554831"/>
                <a:gd name="connsiteX4" fmla="*/ 0 w 176213"/>
                <a:gd name="connsiteY4" fmla="*/ 0 h 554831"/>
                <a:gd name="connsiteX0" fmla="*/ 0 w 176848"/>
                <a:gd name="connsiteY0" fmla="*/ 0 h 554831"/>
                <a:gd name="connsiteX1" fmla="*/ 0 w 176848"/>
                <a:gd name="connsiteY1" fmla="*/ 433387 h 554831"/>
                <a:gd name="connsiteX2" fmla="*/ 121444 w 176848"/>
                <a:gd name="connsiteY2" fmla="*/ 554831 h 554831"/>
                <a:gd name="connsiteX3" fmla="*/ 176213 w 176848"/>
                <a:gd name="connsiteY3" fmla="*/ 233362 h 554831"/>
                <a:gd name="connsiteX4" fmla="*/ 0 w 176848"/>
                <a:gd name="connsiteY4" fmla="*/ 0 h 554831"/>
                <a:gd name="connsiteX0" fmla="*/ 0 w 177316"/>
                <a:gd name="connsiteY0" fmla="*/ 0 h 554831"/>
                <a:gd name="connsiteX1" fmla="*/ 0 w 177316"/>
                <a:gd name="connsiteY1" fmla="*/ 433387 h 554831"/>
                <a:gd name="connsiteX2" fmla="*/ 121444 w 177316"/>
                <a:gd name="connsiteY2" fmla="*/ 554831 h 554831"/>
                <a:gd name="connsiteX3" fmla="*/ 176213 w 177316"/>
                <a:gd name="connsiteY3" fmla="*/ 233362 h 554831"/>
                <a:gd name="connsiteX4" fmla="*/ 0 w 177316"/>
                <a:gd name="connsiteY4" fmla="*/ 0 h 554831"/>
                <a:gd name="connsiteX0" fmla="*/ 0 w 183937"/>
                <a:gd name="connsiteY0" fmla="*/ 0 h 554831"/>
                <a:gd name="connsiteX1" fmla="*/ 0 w 183937"/>
                <a:gd name="connsiteY1" fmla="*/ 433387 h 554831"/>
                <a:gd name="connsiteX2" fmla="*/ 130969 w 183937"/>
                <a:gd name="connsiteY2" fmla="*/ 554831 h 554831"/>
                <a:gd name="connsiteX3" fmla="*/ 176213 w 183937"/>
                <a:gd name="connsiteY3" fmla="*/ 233362 h 554831"/>
                <a:gd name="connsiteX4" fmla="*/ 0 w 183937"/>
                <a:gd name="connsiteY4" fmla="*/ 0 h 554831"/>
                <a:gd name="connsiteX0" fmla="*/ 0 w 183058"/>
                <a:gd name="connsiteY0" fmla="*/ 0 h 554831"/>
                <a:gd name="connsiteX1" fmla="*/ 0 w 183058"/>
                <a:gd name="connsiteY1" fmla="*/ 433387 h 554831"/>
                <a:gd name="connsiteX2" fmla="*/ 130969 w 183058"/>
                <a:gd name="connsiteY2" fmla="*/ 554831 h 554831"/>
                <a:gd name="connsiteX3" fmla="*/ 176213 w 183058"/>
                <a:gd name="connsiteY3" fmla="*/ 233362 h 554831"/>
                <a:gd name="connsiteX4" fmla="*/ 0 w 183058"/>
                <a:gd name="connsiteY4" fmla="*/ 0 h 554831"/>
                <a:gd name="connsiteX0" fmla="*/ 0 w 178568"/>
                <a:gd name="connsiteY0" fmla="*/ 0 h 554831"/>
                <a:gd name="connsiteX1" fmla="*/ 0 w 178568"/>
                <a:gd name="connsiteY1" fmla="*/ 433387 h 554831"/>
                <a:gd name="connsiteX2" fmla="*/ 130969 w 178568"/>
                <a:gd name="connsiteY2" fmla="*/ 554831 h 554831"/>
                <a:gd name="connsiteX3" fmla="*/ 176213 w 178568"/>
                <a:gd name="connsiteY3" fmla="*/ 233362 h 554831"/>
                <a:gd name="connsiteX4" fmla="*/ 0 w 178568"/>
                <a:gd name="connsiteY4" fmla="*/ 0 h 554831"/>
                <a:gd name="connsiteX0" fmla="*/ 0 w 178568"/>
                <a:gd name="connsiteY0" fmla="*/ 0 h 554831"/>
                <a:gd name="connsiteX1" fmla="*/ 0 w 178568"/>
                <a:gd name="connsiteY1" fmla="*/ 433387 h 554831"/>
                <a:gd name="connsiteX2" fmla="*/ 130969 w 178568"/>
                <a:gd name="connsiteY2" fmla="*/ 554831 h 554831"/>
                <a:gd name="connsiteX3" fmla="*/ 176213 w 178568"/>
                <a:gd name="connsiteY3" fmla="*/ 233362 h 554831"/>
                <a:gd name="connsiteX4" fmla="*/ 0 w 178568"/>
                <a:gd name="connsiteY4" fmla="*/ 0 h 55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568" h="554831">
                  <a:moveTo>
                    <a:pt x="0" y="0"/>
                  </a:moveTo>
                  <a:lnTo>
                    <a:pt x="0" y="433387"/>
                  </a:lnTo>
                  <a:lnTo>
                    <a:pt x="130969" y="554831"/>
                  </a:lnTo>
                  <a:cubicBezTo>
                    <a:pt x="163512" y="426244"/>
                    <a:pt x="186135" y="290116"/>
                    <a:pt x="176213" y="233362"/>
                  </a:cubicBezTo>
                  <a:cubicBezTo>
                    <a:pt x="166291" y="176608"/>
                    <a:pt x="75407" y="77787"/>
                    <a:pt x="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95BC2F6F-B74F-4357-821A-D7B9B41DE5C0}"/>
                </a:ext>
              </a:extLst>
            </p:cNvPr>
            <p:cNvSpPr/>
            <p:nvPr/>
          </p:nvSpPr>
          <p:spPr bwMode="auto">
            <a:xfrm flipH="1">
              <a:off x="5879160" y="3271838"/>
              <a:ext cx="178568" cy="554831"/>
            </a:xfrm>
            <a:custGeom>
              <a:avLst/>
              <a:gdLst>
                <a:gd name="connsiteX0" fmla="*/ 0 w 121444"/>
                <a:gd name="connsiteY0" fmla="*/ 0 h 554831"/>
                <a:gd name="connsiteX1" fmla="*/ 0 w 121444"/>
                <a:gd name="connsiteY1" fmla="*/ 433387 h 554831"/>
                <a:gd name="connsiteX2" fmla="*/ 121444 w 121444"/>
                <a:gd name="connsiteY2" fmla="*/ 554831 h 554831"/>
                <a:gd name="connsiteX3" fmla="*/ 121444 w 121444"/>
                <a:gd name="connsiteY3" fmla="*/ 245268 h 554831"/>
                <a:gd name="connsiteX4" fmla="*/ 0 w 121444"/>
                <a:gd name="connsiteY4" fmla="*/ 0 h 554831"/>
                <a:gd name="connsiteX0" fmla="*/ 0 w 176213"/>
                <a:gd name="connsiteY0" fmla="*/ 0 h 554831"/>
                <a:gd name="connsiteX1" fmla="*/ 0 w 176213"/>
                <a:gd name="connsiteY1" fmla="*/ 433387 h 554831"/>
                <a:gd name="connsiteX2" fmla="*/ 121444 w 176213"/>
                <a:gd name="connsiteY2" fmla="*/ 554831 h 554831"/>
                <a:gd name="connsiteX3" fmla="*/ 176213 w 176213"/>
                <a:gd name="connsiteY3" fmla="*/ 233362 h 554831"/>
                <a:gd name="connsiteX4" fmla="*/ 0 w 176213"/>
                <a:gd name="connsiteY4" fmla="*/ 0 h 554831"/>
                <a:gd name="connsiteX0" fmla="*/ 0 w 176848"/>
                <a:gd name="connsiteY0" fmla="*/ 0 h 554831"/>
                <a:gd name="connsiteX1" fmla="*/ 0 w 176848"/>
                <a:gd name="connsiteY1" fmla="*/ 433387 h 554831"/>
                <a:gd name="connsiteX2" fmla="*/ 121444 w 176848"/>
                <a:gd name="connsiteY2" fmla="*/ 554831 h 554831"/>
                <a:gd name="connsiteX3" fmla="*/ 176213 w 176848"/>
                <a:gd name="connsiteY3" fmla="*/ 233362 h 554831"/>
                <a:gd name="connsiteX4" fmla="*/ 0 w 176848"/>
                <a:gd name="connsiteY4" fmla="*/ 0 h 554831"/>
                <a:gd name="connsiteX0" fmla="*/ 0 w 177316"/>
                <a:gd name="connsiteY0" fmla="*/ 0 h 554831"/>
                <a:gd name="connsiteX1" fmla="*/ 0 w 177316"/>
                <a:gd name="connsiteY1" fmla="*/ 433387 h 554831"/>
                <a:gd name="connsiteX2" fmla="*/ 121444 w 177316"/>
                <a:gd name="connsiteY2" fmla="*/ 554831 h 554831"/>
                <a:gd name="connsiteX3" fmla="*/ 176213 w 177316"/>
                <a:gd name="connsiteY3" fmla="*/ 233362 h 554831"/>
                <a:gd name="connsiteX4" fmla="*/ 0 w 177316"/>
                <a:gd name="connsiteY4" fmla="*/ 0 h 554831"/>
                <a:gd name="connsiteX0" fmla="*/ 0 w 183937"/>
                <a:gd name="connsiteY0" fmla="*/ 0 h 554831"/>
                <a:gd name="connsiteX1" fmla="*/ 0 w 183937"/>
                <a:gd name="connsiteY1" fmla="*/ 433387 h 554831"/>
                <a:gd name="connsiteX2" fmla="*/ 130969 w 183937"/>
                <a:gd name="connsiteY2" fmla="*/ 554831 h 554831"/>
                <a:gd name="connsiteX3" fmla="*/ 176213 w 183937"/>
                <a:gd name="connsiteY3" fmla="*/ 233362 h 554831"/>
                <a:gd name="connsiteX4" fmla="*/ 0 w 183937"/>
                <a:gd name="connsiteY4" fmla="*/ 0 h 554831"/>
                <a:gd name="connsiteX0" fmla="*/ 0 w 183058"/>
                <a:gd name="connsiteY0" fmla="*/ 0 h 554831"/>
                <a:gd name="connsiteX1" fmla="*/ 0 w 183058"/>
                <a:gd name="connsiteY1" fmla="*/ 433387 h 554831"/>
                <a:gd name="connsiteX2" fmla="*/ 130969 w 183058"/>
                <a:gd name="connsiteY2" fmla="*/ 554831 h 554831"/>
                <a:gd name="connsiteX3" fmla="*/ 176213 w 183058"/>
                <a:gd name="connsiteY3" fmla="*/ 233362 h 554831"/>
                <a:gd name="connsiteX4" fmla="*/ 0 w 183058"/>
                <a:gd name="connsiteY4" fmla="*/ 0 h 554831"/>
                <a:gd name="connsiteX0" fmla="*/ 0 w 178568"/>
                <a:gd name="connsiteY0" fmla="*/ 0 h 554831"/>
                <a:gd name="connsiteX1" fmla="*/ 0 w 178568"/>
                <a:gd name="connsiteY1" fmla="*/ 433387 h 554831"/>
                <a:gd name="connsiteX2" fmla="*/ 130969 w 178568"/>
                <a:gd name="connsiteY2" fmla="*/ 554831 h 554831"/>
                <a:gd name="connsiteX3" fmla="*/ 176213 w 178568"/>
                <a:gd name="connsiteY3" fmla="*/ 233362 h 554831"/>
                <a:gd name="connsiteX4" fmla="*/ 0 w 178568"/>
                <a:gd name="connsiteY4" fmla="*/ 0 h 554831"/>
                <a:gd name="connsiteX0" fmla="*/ 0 w 178568"/>
                <a:gd name="connsiteY0" fmla="*/ 0 h 554831"/>
                <a:gd name="connsiteX1" fmla="*/ 0 w 178568"/>
                <a:gd name="connsiteY1" fmla="*/ 433387 h 554831"/>
                <a:gd name="connsiteX2" fmla="*/ 130969 w 178568"/>
                <a:gd name="connsiteY2" fmla="*/ 554831 h 554831"/>
                <a:gd name="connsiteX3" fmla="*/ 176213 w 178568"/>
                <a:gd name="connsiteY3" fmla="*/ 233362 h 554831"/>
                <a:gd name="connsiteX4" fmla="*/ 0 w 178568"/>
                <a:gd name="connsiteY4" fmla="*/ 0 h 554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568" h="554831">
                  <a:moveTo>
                    <a:pt x="0" y="0"/>
                  </a:moveTo>
                  <a:lnTo>
                    <a:pt x="0" y="433387"/>
                  </a:lnTo>
                  <a:lnTo>
                    <a:pt x="130969" y="554831"/>
                  </a:lnTo>
                  <a:cubicBezTo>
                    <a:pt x="163512" y="426244"/>
                    <a:pt x="186135" y="290116"/>
                    <a:pt x="176213" y="233362"/>
                  </a:cubicBezTo>
                  <a:cubicBezTo>
                    <a:pt x="166291" y="176608"/>
                    <a:pt x="75407" y="77787"/>
                    <a:pt x="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DAD9718E-8C51-4B04-870E-46DF839CD4EA}"/>
                </a:ext>
              </a:extLst>
            </p:cNvPr>
            <p:cNvSpPr/>
            <p:nvPr/>
          </p:nvSpPr>
          <p:spPr bwMode="auto">
            <a:xfrm>
              <a:off x="4933798" y="2184747"/>
              <a:ext cx="161209" cy="288627"/>
            </a:xfrm>
            <a:prstGeom prst="ellipse">
              <a:avLst/>
            </a:pr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9" name="楕円 178">
              <a:extLst>
                <a:ext uri="{FF2B5EF4-FFF2-40B4-BE49-F238E27FC236}">
                  <a16:creationId xmlns:a16="http://schemas.microsoft.com/office/drawing/2014/main" id="{55789D94-E2FD-4CC8-A597-574C610CB971}"/>
                </a:ext>
              </a:extLst>
            </p:cNvPr>
            <p:cNvSpPr/>
            <p:nvPr/>
          </p:nvSpPr>
          <p:spPr bwMode="auto">
            <a:xfrm>
              <a:off x="5852567" y="2184747"/>
              <a:ext cx="161209" cy="288627"/>
            </a:xfrm>
            <a:prstGeom prst="ellipse">
              <a:avLst/>
            </a:pr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" name="四角形: 角を丸くする 179">
              <a:extLst>
                <a:ext uri="{FF2B5EF4-FFF2-40B4-BE49-F238E27FC236}">
                  <a16:creationId xmlns:a16="http://schemas.microsoft.com/office/drawing/2014/main" id="{394341D4-76D7-45F1-BFE6-6DFC04B42976}"/>
                </a:ext>
              </a:extLst>
            </p:cNvPr>
            <p:cNvSpPr/>
            <p:nvPr/>
          </p:nvSpPr>
          <p:spPr bwMode="auto">
            <a:xfrm>
              <a:off x="5178270" y="2258871"/>
              <a:ext cx="594568" cy="855095"/>
            </a:xfrm>
            <a:prstGeom prst="roundRect">
              <a:avLst>
                <a:gd name="adj" fmla="val 8851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F2F14B96-2CA0-417A-83FC-9AE32E8FB48F}"/>
                </a:ext>
              </a:extLst>
            </p:cNvPr>
            <p:cNvSpPr/>
            <p:nvPr/>
          </p:nvSpPr>
          <p:spPr bwMode="auto">
            <a:xfrm rot="10800000">
              <a:off x="4888598" y="2891005"/>
              <a:ext cx="1170378" cy="518032"/>
            </a:xfrm>
            <a:custGeom>
              <a:avLst/>
              <a:gdLst>
                <a:gd name="connsiteX0" fmla="*/ 585189 w 1170378"/>
                <a:gd name="connsiteY0" fmla="*/ 518032 h 518032"/>
                <a:gd name="connsiteX1" fmla="*/ 25366 w 1170378"/>
                <a:gd name="connsiteY1" fmla="*/ 304679 h 518032"/>
                <a:gd name="connsiteX2" fmla="*/ 0 w 1170378"/>
                <a:gd name="connsiteY2" fmla="*/ 257694 h 518032"/>
                <a:gd name="connsiteX3" fmla="*/ 188636 w 1170378"/>
                <a:gd name="connsiteY3" fmla="*/ 0 h 518032"/>
                <a:gd name="connsiteX4" fmla="*/ 347053 w 1170378"/>
                <a:gd name="connsiteY4" fmla="*/ 33221 h 518032"/>
                <a:gd name="connsiteX5" fmla="*/ 585189 w 1170378"/>
                <a:gd name="connsiteY5" fmla="*/ 48926 h 518032"/>
                <a:gd name="connsiteX6" fmla="*/ 823324 w 1170378"/>
                <a:gd name="connsiteY6" fmla="*/ 33221 h 518032"/>
                <a:gd name="connsiteX7" fmla="*/ 981741 w 1170378"/>
                <a:gd name="connsiteY7" fmla="*/ 0 h 518032"/>
                <a:gd name="connsiteX8" fmla="*/ 1170378 w 1170378"/>
                <a:gd name="connsiteY8" fmla="*/ 257694 h 518032"/>
                <a:gd name="connsiteX9" fmla="*/ 1145011 w 1170378"/>
                <a:gd name="connsiteY9" fmla="*/ 304679 h 518032"/>
                <a:gd name="connsiteX10" fmla="*/ 585189 w 1170378"/>
                <a:gd name="connsiteY10" fmla="*/ 518032 h 518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70378" h="518032">
                  <a:moveTo>
                    <a:pt x="585189" y="518032"/>
                  </a:moveTo>
                  <a:cubicBezTo>
                    <a:pt x="333526" y="518032"/>
                    <a:pt x="117600" y="430058"/>
                    <a:pt x="25366" y="304679"/>
                  </a:cubicBezTo>
                  <a:lnTo>
                    <a:pt x="0" y="257694"/>
                  </a:lnTo>
                  <a:lnTo>
                    <a:pt x="188636" y="0"/>
                  </a:lnTo>
                  <a:lnTo>
                    <a:pt x="347053" y="33221"/>
                  </a:lnTo>
                  <a:cubicBezTo>
                    <a:pt x="422280" y="43428"/>
                    <a:pt x="502262" y="48926"/>
                    <a:pt x="585189" y="48926"/>
                  </a:cubicBezTo>
                  <a:cubicBezTo>
                    <a:pt x="668115" y="48926"/>
                    <a:pt x="748097" y="43428"/>
                    <a:pt x="823324" y="33221"/>
                  </a:cubicBezTo>
                  <a:lnTo>
                    <a:pt x="981741" y="0"/>
                  </a:lnTo>
                  <a:lnTo>
                    <a:pt x="1170378" y="257694"/>
                  </a:lnTo>
                  <a:lnTo>
                    <a:pt x="1145011" y="304679"/>
                  </a:lnTo>
                  <a:cubicBezTo>
                    <a:pt x="1052777" y="430058"/>
                    <a:pt x="836852" y="518032"/>
                    <a:pt x="585189" y="51803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49A6EE2F-2E6B-48EE-AD12-CADB6E535C68}"/>
                </a:ext>
              </a:extLst>
            </p:cNvPr>
            <p:cNvSpPr/>
            <p:nvPr/>
          </p:nvSpPr>
          <p:spPr bwMode="auto">
            <a:xfrm rot="20700000">
              <a:off x="4727975" y="3136106"/>
              <a:ext cx="178568" cy="6715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871F6B2C-E895-4E00-91F2-542ABF7BAEBB}"/>
                </a:ext>
              </a:extLst>
            </p:cNvPr>
            <p:cNvSpPr/>
            <p:nvPr/>
          </p:nvSpPr>
          <p:spPr bwMode="auto">
            <a:xfrm rot="900000" flipH="1">
              <a:off x="6044806" y="3136104"/>
              <a:ext cx="178568" cy="6715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7E2F0690-CAAE-436D-BFF2-D1B8B620756C}"/>
              </a:ext>
            </a:extLst>
          </p:cNvPr>
          <p:cNvGrpSpPr/>
          <p:nvPr/>
        </p:nvGrpSpPr>
        <p:grpSpPr>
          <a:xfrm>
            <a:off x="2673730" y="4744094"/>
            <a:ext cx="830264" cy="1575153"/>
            <a:chOff x="2673730" y="851790"/>
            <a:chExt cx="830264" cy="1575153"/>
          </a:xfrm>
        </p:grpSpPr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88BCB0F9-E6F0-4FAB-B54B-42E2329BB3E1}"/>
                </a:ext>
              </a:extLst>
            </p:cNvPr>
            <p:cNvGrpSpPr/>
            <p:nvPr/>
          </p:nvGrpSpPr>
          <p:grpSpPr>
            <a:xfrm>
              <a:off x="2688316" y="851790"/>
              <a:ext cx="801350" cy="1575153"/>
              <a:chOff x="7181324" y="2190053"/>
              <a:chExt cx="1362236" cy="2677643"/>
            </a:xfrm>
          </p:grpSpPr>
          <p:sp>
            <p:nvSpPr>
              <p:cNvPr id="188" name="四角形: 角を丸くする 187">
                <a:extLst>
                  <a:ext uri="{FF2B5EF4-FFF2-40B4-BE49-F238E27FC236}">
                    <a16:creationId xmlns:a16="http://schemas.microsoft.com/office/drawing/2014/main" id="{BC91E26E-826A-4F5D-81F8-F591F65725E3}"/>
                  </a:ext>
                </a:extLst>
              </p:cNvPr>
              <p:cNvSpPr/>
              <p:nvPr/>
            </p:nvSpPr>
            <p:spPr bwMode="auto">
              <a:xfrm>
                <a:off x="7181324" y="3862953"/>
                <a:ext cx="1362236" cy="765511"/>
              </a:xfrm>
              <a:prstGeom prst="roundRect">
                <a:avLst>
                  <a:gd name="adj" fmla="val 2287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" name="四角形: 角を丸くする 188">
                <a:extLst>
                  <a:ext uri="{FF2B5EF4-FFF2-40B4-BE49-F238E27FC236}">
                    <a16:creationId xmlns:a16="http://schemas.microsoft.com/office/drawing/2014/main" id="{1051F9E5-DEE4-4620-9360-D5EB02D26F34}"/>
                  </a:ext>
                </a:extLst>
              </p:cNvPr>
              <p:cNvSpPr/>
              <p:nvPr/>
            </p:nvSpPr>
            <p:spPr bwMode="auto">
              <a:xfrm>
                <a:off x="7181324" y="2673350"/>
                <a:ext cx="1362236" cy="685114"/>
              </a:xfrm>
              <a:prstGeom prst="roundRect">
                <a:avLst>
                  <a:gd name="adj" fmla="val 2287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9C1FF075-DE63-4980-95CE-2382016FCDF4}"/>
                  </a:ext>
                </a:extLst>
              </p:cNvPr>
              <p:cNvSpPr/>
              <p:nvPr/>
            </p:nvSpPr>
            <p:spPr bwMode="auto">
              <a:xfrm>
                <a:off x="7236169" y="4598606"/>
                <a:ext cx="1252546" cy="269090"/>
              </a:xfrm>
              <a:custGeom>
                <a:avLst/>
                <a:gdLst>
                  <a:gd name="connsiteX0" fmla="*/ 0 w 1252546"/>
                  <a:gd name="connsiteY0" fmla="*/ 0 h 269090"/>
                  <a:gd name="connsiteX1" fmla="*/ 161140 w 1252546"/>
                  <a:gd name="connsiteY1" fmla="*/ 161140 h 269090"/>
                  <a:gd name="connsiteX2" fmla="*/ 1091406 w 1252546"/>
                  <a:gd name="connsiteY2" fmla="*/ 161140 h 269090"/>
                  <a:gd name="connsiteX3" fmla="*/ 1252546 w 1252546"/>
                  <a:gd name="connsiteY3" fmla="*/ 0 h 269090"/>
                  <a:gd name="connsiteX4" fmla="*/ 1252546 w 1252546"/>
                  <a:gd name="connsiteY4" fmla="*/ 107950 h 269090"/>
                  <a:gd name="connsiteX5" fmla="*/ 1091406 w 1252546"/>
                  <a:gd name="connsiteY5" fmla="*/ 269090 h 269090"/>
                  <a:gd name="connsiteX6" fmla="*/ 161140 w 1252546"/>
                  <a:gd name="connsiteY6" fmla="*/ 269090 h 269090"/>
                  <a:gd name="connsiteX7" fmla="*/ 0 w 1252546"/>
                  <a:gd name="connsiteY7" fmla="*/ 107950 h 269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2546" h="269090">
                    <a:moveTo>
                      <a:pt x="0" y="0"/>
                    </a:moveTo>
                    <a:cubicBezTo>
                      <a:pt x="0" y="88995"/>
                      <a:pt x="72145" y="161140"/>
                      <a:pt x="161140" y="161140"/>
                    </a:cubicBezTo>
                    <a:lnTo>
                      <a:pt x="1091406" y="161140"/>
                    </a:lnTo>
                    <a:cubicBezTo>
                      <a:pt x="1180401" y="161140"/>
                      <a:pt x="1252546" y="88995"/>
                      <a:pt x="1252546" y="0"/>
                    </a:cubicBezTo>
                    <a:lnTo>
                      <a:pt x="1252546" y="107950"/>
                    </a:lnTo>
                    <a:cubicBezTo>
                      <a:pt x="1252546" y="196945"/>
                      <a:pt x="1180401" y="269090"/>
                      <a:pt x="1091406" y="269090"/>
                    </a:cubicBezTo>
                    <a:lnTo>
                      <a:pt x="161140" y="269090"/>
                    </a:lnTo>
                    <a:cubicBezTo>
                      <a:pt x="72145" y="269090"/>
                      <a:pt x="0" y="196945"/>
                      <a:pt x="0" y="10795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E856C80A-23D1-4105-9F78-51FDAC5DF067}"/>
                  </a:ext>
                </a:extLst>
              </p:cNvPr>
              <p:cNvSpPr/>
              <p:nvPr/>
            </p:nvSpPr>
            <p:spPr bwMode="auto">
              <a:xfrm>
                <a:off x="7236169" y="2190053"/>
                <a:ext cx="1252547" cy="432759"/>
              </a:xfrm>
              <a:custGeom>
                <a:avLst/>
                <a:gdLst>
                  <a:gd name="connsiteX0" fmla="*/ 432604 w 1252546"/>
                  <a:gd name="connsiteY0" fmla="*/ 0 h 493804"/>
                  <a:gd name="connsiteX1" fmla="*/ 819942 w 1252546"/>
                  <a:gd name="connsiteY1" fmla="*/ 0 h 493804"/>
                  <a:gd name="connsiteX2" fmla="*/ 1252546 w 1252546"/>
                  <a:gd name="connsiteY2" fmla="*/ 432604 h 493804"/>
                  <a:gd name="connsiteX3" fmla="*/ 1252546 w 1252546"/>
                  <a:gd name="connsiteY3" fmla="*/ 493804 h 493804"/>
                  <a:gd name="connsiteX4" fmla="*/ 1231562 w 1252546"/>
                  <a:gd name="connsiteY4" fmla="*/ 455144 h 493804"/>
                  <a:gd name="connsiteX5" fmla="*/ 838488 w 1252546"/>
                  <a:gd name="connsiteY5" fmla="*/ 246148 h 493804"/>
                  <a:gd name="connsiteX6" fmla="*/ 414058 w 1252546"/>
                  <a:gd name="connsiteY6" fmla="*/ 246148 h 493804"/>
                  <a:gd name="connsiteX7" fmla="*/ 20984 w 1252546"/>
                  <a:gd name="connsiteY7" fmla="*/ 455144 h 493804"/>
                  <a:gd name="connsiteX8" fmla="*/ 0 w 1252546"/>
                  <a:gd name="connsiteY8" fmla="*/ 493804 h 493804"/>
                  <a:gd name="connsiteX9" fmla="*/ 0 w 1252546"/>
                  <a:gd name="connsiteY9" fmla="*/ 432604 h 493804"/>
                  <a:gd name="connsiteX10" fmla="*/ 432604 w 1252546"/>
                  <a:gd name="connsiteY10" fmla="*/ 0 h 493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52546" h="493804">
                    <a:moveTo>
                      <a:pt x="432604" y="0"/>
                    </a:moveTo>
                    <a:lnTo>
                      <a:pt x="819942" y="0"/>
                    </a:lnTo>
                    <a:cubicBezTo>
                      <a:pt x="1058863" y="0"/>
                      <a:pt x="1252546" y="193683"/>
                      <a:pt x="1252546" y="432604"/>
                    </a:cubicBezTo>
                    <a:lnTo>
                      <a:pt x="1252546" y="493804"/>
                    </a:lnTo>
                    <a:lnTo>
                      <a:pt x="1231562" y="455144"/>
                    </a:lnTo>
                    <a:cubicBezTo>
                      <a:pt x="1146375" y="329051"/>
                      <a:pt x="1002113" y="246148"/>
                      <a:pt x="838488" y="246148"/>
                    </a:cubicBezTo>
                    <a:lnTo>
                      <a:pt x="414058" y="246148"/>
                    </a:lnTo>
                    <a:cubicBezTo>
                      <a:pt x="250433" y="246148"/>
                      <a:pt x="106171" y="329051"/>
                      <a:pt x="20984" y="455144"/>
                    </a:cubicBezTo>
                    <a:lnTo>
                      <a:pt x="0" y="493804"/>
                    </a:lnTo>
                    <a:lnTo>
                      <a:pt x="0" y="432604"/>
                    </a:lnTo>
                    <a:cubicBezTo>
                      <a:pt x="0" y="193683"/>
                      <a:pt x="193683" y="0"/>
                      <a:pt x="43260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255B2370-556D-4DF3-920C-7670D98DA0DA}"/>
                  </a:ext>
                </a:extLst>
              </p:cNvPr>
              <p:cNvSpPr/>
              <p:nvPr/>
            </p:nvSpPr>
            <p:spPr bwMode="auto">
              <a:xfrm>
                <a:off x="7236169" y="2243306"/>
                <a:ext cx="1252546" cy="2567240"/>
              </a:xfrm>
              <a:custGeom>
                <a:avLst/>
                <a:gdLst>
                  <a:gd name="connsiteX0" fmla="*/ 432604 w 1252546"/>
                  <a:gd name="connsiteY0" fmla="*/ 0 h 2567240"/>
                  <a:gd name="connsiteX1" fmla="*/ 819942 w 1252546"/>
                  <a:gd name="connsiteY1" fmla="*/ 0 h 2567240"/>
                  <a:gd name="connsiteX2" fmla="*/ 1252546 w 1252546"/>
                  <a:gd name="connsiteY2" fmla="*/ 432604 h 2567240"/>
                  <a:gd name="connsiteX3" fmla="*/ 1252546 w 1252546"/>
                  <a:gd name="connsiteY3" fmla="*/ 808840 h 2567240"/>
                  <a:gd name="connsiteX4" fmla="*/ 1252546 w 1252546"/>
                  <a:gd name="connsiteY4" fmla="*/ 1486936 h 2567240"/>
                  <a:gd name="connsiteX5" fmla="*/ 1252546 w 1252546"/>
                  <a:gd name="connsiteY5" fmla="*/ 2406100 h 2567240"/>
                  <a:gd name="connsiteX6" fmla="*/ 1091406 w 1252546"/>
                  <a:gd name="connsiteY6" fmla="*/ 2567240 h 2567240"/>
                  <a:gd name="connsiteX7" fmla="*/ 161140 w 1252546"/>
                  <a:gd name="connsiteY7" fmla="*/ 2567240 h 2567240"/>
                  <a:gd name="connsiteX8" fmla="*/ 0 w 1252546"/>
                  <a:gd name="connsiteY8" fmla="*/ 2406100 h 2567240"/>
                  <a:gd name="connsiteX9" fmla="*/ 0 w 1252546"/>
                  <a:gd name="connsiteY9" fmla="*/ 1486936 h 2567240"/>
                  <a:gd name="connsiteX10" fmla="*/ 0 w 1252546"/>
                  <a:gd name="connsiteY10" fmla="*/ 808840 h 2567240"/>
                  <a:gd name="connsiteX11" fmla="*/ 0 w 1252546"/>
                  <a:gd name="connsiteY11" fmla="*/ 432604 h 2567240"/>
                  <a:gd name="connsiteX12" fmla="*/ 432604 w 1252546"/>
                  <a:gd name="connsiteY12" fmla="*/ 0 h 2567240"/>
                  <a:gd name="connsiteX0" fmla="*/ 432604 w 1252546"/>
                  <a:gd name="connsiteY0" fmla="*/ 0 h 2567240"/>
                  <a:gd name="connsiteX1" fmla="*/ 819942 w 1252546"/>
                  <a:gd name="connsiteY1" fmla="*/ 0 h 2567240"/>
                  <a:gd name="connsiteX2" fmla="*/ 1252546 w 1252546"/>
                  <a:gd name="connsiteY2" fmla="*/ 432604 h 2567240"/>
                  <a:gd name="connsiteX3" fmla="*/ 1252546 w 1252546"/>
                  <a:gd name="connsiteY3" fmla="*/ 808840 h 2567240"/>
                  <a:gd name="connsiteX4" fmla="*/ 1252546 w 1252546"/>
                  <a:gd name="connsiteY4" fmla="*/ 1486936 h 2567240"/>
                  <a:gd name="connsiteX5" fmla="*/ 1252546 w 1252546"/>
                  <a:gd name="connsiteY5" fmla="*/ 2406100 h 2567240"/>
                  <a:gd name="connsiteX6" fmla="*/ 1091406 w 1252546"/>
                  <a:gd name="connsiteY6" fmla="*/ 2567240 h 2567240"/>
                  <a:gd name="connsiteX7" fmla="*/ 161140 w 1252546"/>
                  <a:gd name="connsiteY7" fmla="*/ 2567240 h 2567240"/>
                  <a:gd name="connsiteX8" fmla="*/ 0 w 1252546"/>
                  <a:gd name="connsiteY8" fmla="*/ 2406100 h 2567240"/>
                  <a:gd name="connsiteX9" fmla="*/ 0 w 1252546"/>
                  <a:gd name="connsiteY9" fmla="*/ 808840 h 2567240"/>
                  <a:gd name="connsiteX10" fmla="*/ 0 w 1252546"/>
                  <a:gd name="connsiteY10" fmla="*/ 432604 h 2567240"/>
                  <a:gd name="connsiteX11" fmla="*/ 432604 w 1252546"/>
                  <a:gd name="connsiteY11" fmla="*/ 0 h 2567240"/>
                  <a:gd name="connsiteX0" fmla="*/ 432604 w 1252546"/>
                  <a:gd name="connsiteY0" fmla="*/ 0 h 2567240"/>
                  <a:gd name="connsiteX1" fmla="*/ 819942 w 1252546"/>
                  <a:gd name="connsiteY1" fmla="*/ 0 h 2567240"/>
                  <a:gd name="connsiteX2" fmla="*/ 1252546 w 1252546"/>
                  <a:gd name="connsiteY2" fmla="*/ 432604 h 2567240"/>
                  <a:gd name="connsiteX3" fmla="*/ 1252546 w 1252546"/>
                  <a:gd name="connsiteY3" fmla="*/ 808840 h 2567240"/>
                  <a:gd name="connsiteX4" fmla="*/ 1252546 w 1252546"/>
                  <a:gd name="connsiteY4" fmla="*/ 1486936 h 2567240"/>
                  <a:gd name="connsiteX5" fmla="*/ 1252546 w 1252546"/>
                  <a:gd name="connsiteY5" fmla="*/ 2406100 h 2567240"/>
                  <a:gd name="connsiteX6" fmla="*/ 1091406 w 1252546"/>
                  <a:gd name="connsiteY6" fmla="*/ 2567240 h 2567240"/>
                  <a:gd name="connsiteX7" fmla="*/ 161140 w 1252546"/>
                  <a:gd name="connsiteY7" fmla="*/ 2567240 h 2567240"/>
                  <a:gd name="connsiteX8" fmla="*/ 0 w 1252546"/>
                  <a:gd name="connsiteY8" fmla="*/ 2406100 h 2567240"/>
                  <a:gd name="connsiteX9" fmla="*/ 0 w 1252546"/>
                  <a:gd name="connsiteY9" fmla="*/ 432604 h 2567240"/>
                  <a:gd name="connsiteX10" fmla="*/ 432604 w 1252546"/>
                  <a:gd name="connsiteY10" fmla="*/ 0 h 2567240"/>
                  <a:gd name="connsiteX0" fmla="*/ 432604 w 1252546"/>
                  <a:gd name="connsiteY0" fmla="*/ 0 h 2567240"/>
                  <a:gd name="connsiteX1" fmla="*/ 819942 w 1252546"/>
                  <a:gd name="connsiteY1" fmla="*/ 0 h 2567240"/>
                  <a:gd name="connsiteX2" fmla="*/ 1252546 w 1252546"/>
                  <a:gd name="connsiteY2" fmla="*/ 432604 h 2567240"/>
                  <a:gd name="connsiteX3" fmla="*/ 1252546 w 1252546"/>
                  <a:gd name="connsiteY3" fmla="*/ 1486936 h 2567240"/>
                  <a:gd name="connsiteX4" fmla="*/ 1252546 w 1252546"/>
                  <a:gd name="connsiteY4" fmla="*/ 2406100 h 2567240"/>
                  <a:gd name="connsiteX5" fmla="*/ 1091406 w 1252546"/>
                  <a:gd name="connsiteY5" fmla="*/ 2567240 h 2567240"/>
                  <a:gd name="connsiteX6" fmla="*/ 161140 w 1252546"/>
                  <a:gd name="connsiteY6" fmla="*/ 2567240 h 2567240"/>
                  <a:gd name="connsiteX7" fmla="*/ 0 w 1252546"/>
                  <a:gd name="connsiteY7" fmla="*/ 2406100 h 2567240"/>
                  <a:gd name="connsiteX8" fmla="*/ 0 w 1252546"/>
                  <a:gd name="connsiteY8" fmla="*/ 432604 h 2567240"/>
                  <a:gd name="connsiteX9" fmla="*/ 432604 w 1252546"/>
                  <a:gd name="connsiteY9" fmla="*/ 0 h 2567240"/>
                  <a:gd name="connsiteX0" fmla="*/ 432604 w 1252546"/>
                  <a:gd name="connsiteY0" fmla="*/ 0 h 2567240"/>
                  <a:gd name="connsiteX1" fmla="*/ 819942 w 1252546"/>
                  <a:gd name="connsiteY1" fmla="*/ 0 h 2567240"/>
                  <a:gd name="connsiteX2" fmla="*/ 1252546 w 1252546"/>
                  <a:gd name="connsiteY2" fmla="*/ 432604 h 2567240"/>
                  <a:gd name="connsiteX3" fmla="*/ 1252546 w 1252546"/>
                  <a:gd name="connsiteY3" fmla="*/ 2406100 h 2567240"/>
                  <a:gd name="connsiteX4" fmla="*/ 1091406 w 1252546"/>
                  <a:gd name="connsiteY4" fmla="*/ 2567240 h 2567240"/>
                  <a:gd name="connsiteX5" fmla="*/ 161140 w 1252546"/>
                  <a:gd name="connsiteY5" fmla="*/ 2567240 h 2567240"/>
                  <a:gd name="connsiteX6" fmla="*/ 0 w 1252546"/>
                  <a:gd name="connsiteY6" fmla="*/ 2406100 h 2567240"/>
                  <a:gd name="connsiteX7" fmla="*/ 0 w 1252546"/>
                  <a:gd name="connsiteY7" fmla="*/ 432604 h 2567240"/>
                  <a:gd name="connsiteX8" fmla="*/ 432604 w 1252546"/>
                  <a:gd name="connsiteY8" fmla="*/ 0 h 2567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2546" h="2567240">
                    <a:moveTo>
                      <a:pt x="432604" y="0"/>
                    </a:moveTo>
                    <a:lnTo>
                      <a:pt x="819942" y="0"/>
                    </a:lnTo>
                    <a:cubicBezTo>
                      <a:pt x="1058863" y="0"/>
                      <a:pt x="1252546" y="193683"/>
                      <a:pt x="1252546" y="432604"/>
                    </a:cubicBezTo>
                    <a:lnTo>
                      <a:pt x="1252546" y="2406100"/>
                    </a:lnTo>
                    <a:cubicBezTo>
                      <a:pt x="1252546" y="2495095"/>
                      <a:pt x="1180401" y="2567240"/>
                      <a:pt x="1091406" y="2567240"/>
                    </a:cubicBezTo>
                    <a:lnTo>
                      <a:pt x="161140" y="2567240"/>
                    </a:lnTo>
                    <a:cubicBezTo>
                      <a:pt x="72145" y="2567240"/>
                      <a:pt x="0" y="2495095"/>
                      <a:pt x="0" y="2406100"/>
                    </a:cubicBezTo>
                    <a:lnTo>
                      <a:pt x="0" y="432604"/>
                    </a:lnTo>
                    <a:cubicBezTo>
                      <a:pt x="0" y="193683"/>
                      <a:pt x="193683" y="0"/>
                      <a:pt x="432604" y="0"/>
                    </a:cubicBezTo>
                    <a:close/>
                  </a:path>
                </a:pathLst>
              </a:custGeom>
              <a:solidFill>
                <a:schemeClr val="accent3">
                  <a:lumMod val="9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210A9D1C-020A-4581-8329-FB56F363BB7D}"/>
                  </a:ext>
                </a:extLst>
              </p:cNvPr>
              <p:cNvSpPr/>
              <p:nvPr/>
            </p:nvSpPr>
            <p:spPr bwMode="auto">
              <a:xfrm>
                <a:off x="7267978" y="4740526"/>
                <a:ext cx="1188928" cy="70020"/>
              </a:xfrm>
              <a:custGeom>
                <a:avLst/>
                <a:gdLst>
                  <a:gd name="connsiteX0" fmla="*/ 1188928 w 1188928"/>
                  <a:gd name="connsiteY0" fmla="*/ 0 h 70020"/>
                  <a:gd name="connsiteX1" fmla="*/ 1173540 w 1188928"/>
                  <a:gd name="connsiteY1" fmla="*/ 22823 h 70020"/>
                  <a:gd name="connsiteX2" fmla="*/ 1059597 w 1188928"/>
                  <a:gd name="connsiteY2" fmla="*/ 70020 h 70020"/>
                  <a:gd name="connsiteX3" fmla="*/ 910822 w 1188928"/>
                  <a:gd name="connsiteY3" fmla="*/ 70020 h 70020"/>
                  <a:gd name="connsiteX4" fmla="*/ 910822 w 1188928"/>
                  <a:gd name="connsiteY4" fmla="*/ 170 h 70020"/>
                  <a:gd name="connsiteX5" fmla="*/ 1187850 w 1188928"/>
                  <a:gd name="connsiteY5" fmla="*/ 170 h 70020"/>
                  <a:gd name="connsiteX6" fmla="*/ 0 w 1188928"/>
                  <a:gd name="connsiteY6" fmla="*/ 0 h 70020"/>
                  <a:gd name="connsiteX7" fmla="*/ 1078 w 1188928"/>
                  <a:gd name="connsiteY7" fmla="*/ 170 h 70020"/>
                  <a:gd name="connsiteX8" fmla="*/ 278106 w 1188928"/>
                  <a:gd name="connsiteY8" fmla="*/ 170 h 70020"/>
                  <a:gd name="connsiteX9" fmla="*/ 278106 w 1188928"/>
                  <a:gd name="connsiteY9" fmla="*/ 70020 h 70020"/>
                  <a:gd name="connsiteX10" fmla="*/ 129331 w 1188928"/>
                  <a:gd name="connsiteY10" fmla="*/ 70020 h 70020"/>
                  <a:gd name="connsiteX11" fmla="*/ 15388 w 1188928"/>
                  <a:gd name="connsiteY11" fmla="*/ 22823 h 7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88928" h="70020">
                    <a:moveTo>
                      <a:pt x="1188928" y="0"/>
                    </a:moveTo>
                    <a:lnTo>
                      <a:pt x="1173540" y="22823"/>
                    </a:lnTo>
                    <a:cubicBezTo>
                      <a:pt x="1144380" y="51984"/>
                      <a:pt x="1104095" y="70020"/>
                      <a:pt x="1059597" y="70020"/>
                    </a:cubicBezTo>
                    <a:lnTo>
                      <a:pt x="910822" y="70020"/>
                    </a:lnTo>
                    <a:lnTo>
                      <a:pt x="910822" y="170"/>
                    </a:lnTo>
                    <a:lnTo>
                      <a:pt x="1187850" y="170"/>
                    </a:lnTo>
                    <a:close/>
                    <a:moveTo>
                      <a:pt x="0" y="0"/>
                    </a:moveTo>
                    <a:lnTo>
                      <a:pt x="1078" y="170"/>
                    </a:lnTo>
                    <a:lnTo>
                      <a:pt x="278106" y="170"/>
                    </a:lnTo>
                    <a:lnTo>
                      <a:pt x="278106" y="70020"/>
                    </a:lnTo>
                    <a:lnTo>
                      <a:pt x="129331" y="70020"/>
                    </a:lnTo>
                    <a:cubicBezTo>
                      <a:pt x="84834" y="70020"/>
                      <a:pt x="44549" y="51984"/>
                      <a:pt x="15388" y="228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501A0EDD-F746-4CF9-ADA6-C163C0C1AE8E}"/>
                  </a:ext>
                </a:extLst>
              </p:cNvPr>
              <p:cNvSpPr/>
              <p:nvPr/>
            </p:nvSpPr>
            <p:spPr bwMode="auto">
              <a:xfrm>
                <a:off x="7374634" y="4740696"/>
                <a:ext cx="975616" cy="69850"/>
              </a:xfrm>
              <a:custGeom>
                <a:avLst/>
                <a:gdLst>
                  <a:gd name="connsiteX0" fmla="*/ 804166 w 975616"/>
                  <a:gd name="connsiteY0" fmla="*/ 0 h 69850"/>
                  <a:gd name="connsiteX1" fmla="*/ 975616 w 975616"/>
                  <a:gd name="connsiteY1" fmla="*/ 0 h 69850"/>
                  <a:gd name="connsiteX2" fmla="*/ 975616 w 975616"/>
                  <a:gd name="connsiteY2" fmla="*/ 65272 h 69850"/>
                  <a:gd name="connsiteX3" fmla="*/ 952941 w 975616"/>
                  <a:gd name="connsiteY3" fmla="*/ 69850 h 69850"/>
                  <a:gd name="connsiteX4" fmla="*/ 804166 w 975616"/>
                  <a:gd name="connsiteY4" fmla="*/ 69850 h 69850"/>
                  <a:gd name="connsiteX5" fmla="*/ 0 w 975616"/>
                  <a:gd name="connsiteY5" fmla="*/ 0 h 69850"/>
                  <a:gd name="connsiteX6" fmla="*/ 171450 w 975616"/>
                  <a:gd name="connsiteY6" fmla="*/ 0 h 69850"/>
                  <a:gd name="connsiteX7" fmla="*/ 171450 w 975616"/>
                  <a:gd name="connsiteY7" fmla="*/ 69850 h 69850"/>
                  <a:gd name="connsiteX8" fmla="*/ 22675 w 975616"/>
                  <a:gd name="connsiteY8" fmla="*/ 69850 h 69850"/>
                  <a:gd name="connsiteX9" fmla="*/ 0 w 975616"/>
                  <a:gd name="connsiteY9" fmla="*/ 65272 h 69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5616" h="69850">
                    <a:moveTo>
                      <a:pt x="804166" y="0"/>
                    </a:moveTo>
                    <a:lnTo>
                      <a:pt x="975616" y="0"/>
                    </a:lnTo>
                    <a:lnTo>
                      <a:pt x="975616" y="65272"/>
                    </a:lnTo>
                    <a:lnTo>
                      <a:pt x="952941" y="69850"/>
                    </a:lnTo>
                    <a:lnTo>
                      <a:pt x="804166" y="69850"/>
                    </a:lnTo>
                    <a:close/>
                    <a:moveTo>
                      <a:pt x="0" y="0"/>
                    </a:moveTo>
                    <a:lnTo>
                      <a:pt x="171450" y="0"/>
                    </a:lnTo>
                    <a:lnTo>
                      <a:pt x="171450" y="69850"/>
                    </a:lnTo>
                    <a:lnTo>
                      <a:pt x="22675" y="69850"/>
                    </a:lnTo>
                    <a:lnTo>
                      <a:pt x="0" y="65272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" name="四角形: 角を丸くする 194">
                <a:extLst>
                  <a:ext uri="{FF2B5EF4-FFF2-40B4-BE49-F238E27FC236}">
                    <a16:creationId xmlns:a16="http://schemas.microsoft.com/office/drawing/2014/main" id="{D6468A8E-D490-4463-A112-3E72DE6D072D}"/>
                  </a:ext>
                </a:extLst>
              </p:cNvPr>
              <p:cNvSpPr/>
              <p:nvPr/>
            </p:nvSpPr>
            <p:spPr bwMode="auto">
              <a:xfrm>
                <a:off x="7501759" y="2243306"/>
                <a:ext cx="736605" cy="825655"/>
              </a:xfrm>
              <a:prstGeom prst="roundRect">
                <a:avLst>
                  <a:gd name="adj" fmla="val 1752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AC42067B-0AB3-4805-9D6C-84FB7DB0BDE2}"/>
                  </a:ext>
                </a:extLst>
              </p:cNvPr>
              <p:cNvSpPr/>
              <p:nvPr/>
            </p:nvSpPr>
            <p:spPr bwMode="auto">
              <a:xfrm>
                <a:off x="7293260" y="2257776"/>
                <a:ext cx="270030" cy="271125"/>
              </a:xfrm>
              <a:custGeom>
                <a:avLst/>
                <a:gdLst>
                  <a:gd name="connsiteX0" fmla="*/ 270030 w 270030"/>
                  <a:gd name="connsiteY0" fmla="*/ 0 h 271125"/>
                  <a:gd name="connsiteX1" fmla="*/ 270030 w 270030"/>
                  <a:gd name="connsiteY1" fmla="*/ 226119 h 271125"/>
                  <a:gd name="connsiteX2" fmla="*/ 225024 w 270030"/>
                  <a:gd name="connsiteY2" fmla="*/ 271125 h 271125"/>
                  <a:gd name="connsiteX3" fmla="*/ 45006 w 270030"/>
                  <a:gd name="connsiteY3" fmla="*/ 271125 h 271125"/>
                  <a:gd name="connsiteX4" fmla="*/ 0 w 270030"/>
                  <a:gd name="connsiteY4" fmla="*/ 226119 h 271125"/>
                  <a:gd name="connsiteX5" fmla="*/ 0 w 270030"/>
                  <a:gd name="connsiteY5" fmla="*/ 207197 h 271125"/>
                  <a:gd name="connsiteX6" fmla="*/ 16791 w 270030"/>
                  <a:gd name="connsiteY6" fmla="*/ 176262 h 271125"/>
                  <a:gd name="connsiteX7" fmla="*/ 207124 w 270030"/>
                  <a:gd name="connsiteY7" fmla="*/ 19527 h 271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030" h="271125">
                    <a:moveTo>
                      <a:pt x="270030" y="0"/>
                    </a:moveTo>
                    <a:lnTo>
                      <a:pt x="270030" y="226119"/>
                    </a:lnTo>
                    <a:cubicBezTo>
                      <a:pt x="270030" y="250975"/>
                      <a:pt x="249880" y="271125"/>
                      <a:pt x="225024" y="271125"/>
                    </a:cubicBezTo>
                    <a:lnTo>
                      <a:pt x="45006" y="271125"/>
                    </a:lnTo>
                    <a:cubicBezTo>
                      <a:pt x="20150" y="271125"/>
                      <a:pt x="0" y="250975"/>
                      <a:pt x="0" y="226119"/>
                    </a:cubicBezTo>
                    <a:lnTo>
                      <a:pt x="0" y="207197"/>
                    </a:lnTo>
                    <a:lnTo>
                      <a:pt x="16791" y="176262"/>
                    </a:lnTo>
                    <a:cubicBezTo>
                      <a:pt x="63436" y="107218"/>
                      <a:pt x="129490" y="52364"/>
                      <a:pt x="207124" y="19527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E07A3C32-A962-4EA9-A333-DBEFD3AF9D8D}"/>
                  </a:ext>
                </a:extLst>
              </p:cNvPr>
              <p:cNvSpPr/>
              <p:nvPr/>
            </p:nvSpPr>
            <p:spPr bwMode="auto">
              <a:xfrm>
                <a:off x="7293261" y="2466908"/>
                <a:ext cx="270030" cy="61993"/>
              </a:xfrm>
              <a:custGeom>
                <a:avLst/>
                <a:gdLst>
                  <a:gd name="connsiteX0" fmla="*/ 0 w 270030"/>
                  <a:gd name="connsiteY0" fmla="*/ 0 h 61993"/>
                  <a:gd name="connsiteX1" fmla="*/ 270030 w 270030"/>
                  <a:gd name="connsiteY1" fmla="*/ 0 h 61993"/>
                  <a:gd name="connsiteX2" fmla="*/ 270030 w 270030"/>
                  <a:gd name="connsiteY2" fmla="*/ 16987 h 61993"/>
                  <a:gd name="connsiteX3" fmla="*/ 225024 w 270030"/>
                  <a:gd name="connsiteY3" fmla="*/ 61993 h 61993"/>
                  <a:gd name="connsiteX4" fmla="*/ 45006 w 270030"/>
                  <a:gd name="connsiteY4" fmla="*/ 61993 h 61993"/>
                  <a:gd name="connsiteX5" fmla="*/ 0 w 270030"/>
                  <a:gd name="connsiteY5" fmla="*/ 16987 h 61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0030" h="61993">
                    <a:moveTo>
                      <a:pt x="0" y="0"/>
                    </a:moveTo>
                    <a:lnTo>
                      <a:pt x="270030" y="0"/>
                    </a:lnTo>
                    <a:lnTo>
                      <a:pt x="270030" y="16987"/>
                    </a:lnTo>
                    <a:cubicBezTo>
                      <a:pt x="270030" y="41843"/>
                      <a:pt x="249880" y="61993"/>
                      <a:pt x="225024" y="61993"/>
                    </a:cubicBezTo>
                    <a:lnTo>
                      <a:pt x="45006" y="61993"/>
                    </a:lnTo>
                    <a:cubicBezTo>
                      <a:pt x="20150" y="61993"/>
                      <a:pt x="0" y="41843"/>
                      <a:pt x="0" y="1698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A8DCB6D7-0EA5-433D-940D-0F185B45AB00}"/>
                  </a:ext>
                </a:extLst>
              </p:cNvPr>
              <p:cNvSpPr/>
              <p:nvPr/>
            </p:nvSpPr>
            <p:spPr bwMode="auto">
              <a:xfrm flipH="1">
                <a:off x="8164798" y="2257776"/>
                <a:ext cx="270030" cy="271125"/>
              </a:xfrm>
              <a:custGeom>
                <a:avLst/>
                <a:gdLst>
                  <a:gd name="connsiteX0" fmla="*/ 270030 w 270030"/>
                  <a:gd name="connsiteY0" fmla="*/ 0 h 271125"/>
                  <a:gd name="connsiteX1" fmla="*/ 270030 w 270030"/>
                  <a:gd name="connsiteY1" fmla="*/ 226119 h 271125"/>
                  <a:gd name="connsiteX2" fmla="*/ 225024 w 270030"/>
                  <a:gd name="connsiteY2" fmla="*/ 271125 h 271125"/>
                  <a:gd name="connsiteX3" fmla="*/ 45006 w 270030"/>
                  <a:gd name="connsiteY3" fmla="*/ 271125 h 271125"/>
                  <a:gd name="connsiteX4" fmla="*/ 0 w 270030"/>
                  <a:gd name="connsiteY4" fmla="*/ 226119 h 271125"/>
                  <a:gd name="connsiteX5" fmla="*/ 0 w 270030"/>
                  <a:gd name="connsiteY5" fmla="*/ 207197 h 271125"/>
                  <a:gd name="connsiteX6" fmla="*/ 16791 w 270030"/>
                  <a:gd name="connsiteY6" fmla="*/ 176262 h 271125"/>
                  <a:gd name="connsiteX7" fmla="*/ 207124 w 270030"/>
                  <a:gd name="connsiteY7" fmla="*/ 19527 h 271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030" h="271125">
                    <a:moveTo>
                      <a:pt x="270030" y="0"/>
                    </a:moveTo>
                    <a:lnTo>
                      <a:pt x="270030" y="226119"/>
                    </a:lnTo>
                    <a:cubicBezTo>
                      <a:pt x="270030" y="250975"/>
                      <a:pt x="249880" y="271125"/>
                      <a:pt x="225024" y="271125"/>
                    </a:cubicBezTo>
                    <a:lnTo>
                      <a:pt x="45006" y="271125"/>
                    </a:lnTo>
                    <a:cubicBezTo>
                      <a:pt x="20150" y="271125"/>
                      <a:pt x="0" y="250975"/>
                      <a:pt x="0" y="226119"/>
                    </a:cubicBezTo>
                    <a:lnTo>
                      <a:pt x="0" y="207197"/>
                    </a:lnTo>
                    <a:lnTo>
                      <a:pt x="16791" y="176262"/>
                    </a:lnTo>
                    <a:cubicBezTo>
                      <a:pt x="63436" y="107218"/>
                      <a:pt x="129490" y="52364"/>
                      <a:pt x="207124" y="19527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3E60D6C3-5274-4E33-BA83-2494B2553A38}"/>
                  </a:ext>
                </a:extLst>
              </p:cNvPr>
              <p:cNvSpPr/>
              <p:nvPr/>
            </p:nvSpPr>
            <p:spPr bwMode="auto">
              <a:xfrm flipH="1">
                <a:off x="8164798" y="2466908"/>
                <a:ext cx="270030" cy="61993"/>
              </a:xfrm>
              <a:custGeom>
                <a:avLst/>
                <a:gdLst>
                  <a:gd name="connsiteX0" fmla="*/ 0 w 270030"/>
                  <a:gd name="connsiteY0" fmla="*/ 0 h 61993"/>
                  <a:gd name="connsiteX1" fmla="*/ 270030 w 270030"/>
                  <a:gd name="connsiteY1" fmla="*/ 0 h 61993"/>
                  <a:gd name="connsiteX2" fmla="*/ 270030 w 270030"/>
                  <a:gd name="connsiteY2" fmla="*/ 16987 h 61993"/>
                  <a:gd name="connsiteX3" fmla="*/ 225024 w 270030"/>
                  <a:gd name="connsiteY3" fmla="*/ 61993 h 61993"/>
                  <a:gd name="connsiteX4" fmla="*/ 45006 w 270030"/>
                  <a:gd name="connsiteY4" fmla="*/ 61993 h 61993"/>
                  <a:gd name="connsiteX5" fmla="*/ 0 w 270030"/>
                  <a:gd name="connsiteY5" fmla="*/ 16987 h 61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0030" h="61993">
                    <a:moveTo>
                      <a:pt x="0" y="0"/>
                    </a:moveTo>
                    <a:lnTo>
                      <a:pt x="270030" y="0"/>
                    </a:lnTo>
                    <a:lnTo>
                      <a:pt x="270030" y="16987"/>
                    </a:lnTo>
                    <a:cubicBezTo>
                      <a:pt x="270030" y="41843"/>
                      <a:pt x="249880" y="61993"/>
                      <a:pt x="225024" y="61993"/>
                    </a:cubicBezTo>
                    <a:lnTo>
                      <a:pt x="45006" y="61993"/>
                    </a:lnTo>
                    <a:cubicBezTo>
                      <a:pt x="20150" y="61993"/>
                      <a:pt x="0" y="41843"/>
                      <a:pt x="0" y="1698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8AC0CBAD-19A5-4516-A6D4-7071A749133E}"/>
                  </a:ext>
                </a:extLst>
              </p:cNvPr>
              <p:cNvSpPr/>
              <p:nvPr/>
            </p:nvSpPr>
            <p:spPr bwMode="auto">
              <a:xfrm>
                <a:off x="7328590" y="3985642"/>
                <a:ext cx="1067704" cy="621653"/>
              </a:xfrm>
              <a:custGeom>
                <a:avLst/>
                <a:gdLst>
                  <a:gd name="connsiteX0" fmla="*/ 103726 w 1136965"/>
                  <a:gd name="connsiteY0" fmla="*/ 0 h 621653"/>
                  <a:gd name="connsiteX1" fmla="*/ 277378 w 1136965"/>
                  <a:gd name="connsiteY1" fmla="*/ 9864 h 621653"/>
                  <a:gd name="connsiteX2" fmla="*/ 589082 w 1136965"/>
                  <a:gd name="connsiteY2" fmla="*/ 15677 h 621653"/>
                  <a:gd name="connsiteX3" fmla="*/ 900787 w 1136965"/>
                  <a:gd name="connsiteY3" fmla="*/ 9864 h 621653"/>
                  <a:gd name="connsiteX4" fmla="*/ 1032022 w 1136965"/>
                  <a:gd name="connsiteY4" fmla="*/ 2409 h 621653"/>
                  <a:gd name="connsiteX5" fmla="*/ 1136965 w 1136965"/>
                  <a:gd name="connsiteY5" fmla="*/ 569166 h 621653"/>
                  <a:gd name="connsiteX6" fmla="*/ 1078053 w 1136965"/>
                  <a:gd name="connsiteY6" fmla="*/ 582007 h 621653"/>
                  <a:gd name="connsiteX7" fmla="*/ 589082 w 1136965"/>
                  <a:gd name="connsiteY7" fmla="*/ 621653 h 621653"/>
                  <a:gd name="connsiteX8" fmla="*/ 100111 w 1136965"/>
                  <a:gd name="connsiteY8" fmla="*/ 582007 h 621653"/>
                  <a:gd name="connsiteX9" fmla="*/ 0 w 1136965"/>
                  <a:gd name="connsiteY9" fmla="*/ 560185 h 62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36965" h="621653">
                    <a:moveTo>
                      <a:pt x="103726" y="0"/>
                    </a:moveTo>
                    <a:lnTo>
                      <a:pt x="277378" y="9864"/>
                    </a:lnTo>
                    <a:cubicBezTo>
                      <a:pt x="379013" y="13692"/>
                      <a:pt x="483107" y="15677"/>
                      <a:pt x="589082" y="15677"/>
                    </a:cubicBezTo>
                    <a:cubicBezTo>
                      <a:pt x="695058" y="15677"/>
                      <a:pt x="799152" y="13692"/>
                      <a:pt x="900787" y="9864"/>
                    </a:cubicBezTo>
                    <a:lnTo>
                      <a:pt x="1032022" y="2409"/>
                    </a:lnTo>
                    <a:lnTo>
                      <a:pt x="1136965" y="569166"/>
                    </a:lnTo>
                    <a:lnTo>
                      <a:pt x="1078053" y="582007"/>
                    </a:lnTo>
                    <a:cubicBezTo>
                      <a:pt x="927763" y="607536"/>
                      <a:pt x="762528" y="621653"/>
                      <a:pt x="589082" y="621653"/>
                    </a:cubicBezTo>
                    <a:cubicBezTo>
                      <a:pt x="415637" y="621653"/>
                      <a:pt x="250401" y="607536"/>
                      <a:pt x="100111" y="582007"/>
                    </a:cubicBezTo>
                    <a:lnTo>
                      <a:pt x="0" y="560185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1F4FBE48-F66D-410C-92C3-5815CB41DD10}"/>
                  </a:ext>
                </a:extLst>
              </p:cNvPr>
              <p:cNvSpPr/>
              <p:nvPr/>
            </p:nvSpPr>
            <p:spPr bwMode="auto">
              <a:xfrm rot="5400000">
                <a:off x="7009892" y="4051537"/>
                <a:ext cx="633345" cy="58038"/>
              </a:xfrm>
              <a:custGeom>
                <a:avLst/>
                <a:gdLst>
                  <a:gd name="connsiteX0" fmla="*/ 0 w 633345"/>
                  <a:gd name="connsiteY0" fmla="*/ 0 h 58038"/>
                  <a:gd name="connsiteX1" fmla="*/ 357436 w 633345"/>
                  <a:gd name="connsiteY1" fmla="*/ 0 h 58038"/>
                  <a:gd name="connsiteX2" fmla="*/ 633345 w 633345"/>
                  <a:gd name="connsiteY2" fmla="*/ 58038 h 58038"/>
                  <a:gd name="connsiteX3" fmla="*/ 22852 w 633345"/>
                  <a:gd name="connsiteY3" fmla="*/ 58038 h 58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3345" h="58038">
                    <a:moveTo>
                      <a:pt x="0" y="0"/>
                    </a:moveTo>
                    <a:lnTo>
                      <a:pt x="357436" y="0"/>
                    </a:lnTo>
                    <a:lnTo>
                      <a:pt x="633345" y="58038"/>
                    </a:lnTo>
                    <a:lnTo>
                      <a:pt x="22852" y="5803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FD9EA448-E1E7-4D70-9F64-F21D89D83595}"/>
                  </a:ext>
                </a:extLst>
              </p:cNvPr>
              <p:cNvSpPr/>
              <p:nvPr/>
            </p:nvSpPr>
            <p:spPr bwMode="auto">
              <a:xfrm flipV="1">
                <a:off x="7315831" y="2833345"/>
                <a:ext cx="1093222" cy="483622"/>
              </a:xfrm>
              <a:custGeom>
                <a:avLst/>
                <a:gdLst>
                  <a:gd name="connsiteX0" fmla="*/ 553938 w 1093222"/>
                  <a:gd name="connsiteY0" fmla="*/ 483622 h 483622"/>
                  <a:gd name="connsiteX1" fmla="*/ 1004995 w 1093222"/>
                  <a:gd name="connsiteY1" fmla="*/ 413861 h 483622"/>
                  <a:gd name="connsiteX2" fmla="*/ 1093222 w 1093222"/>
                  <a:gd name="connsiteY2" fmla="*/ 377004 h 483622"/>
                  <a:gd name="connsiteX3" fmla="*/ 999542 w 1093222"/>
                  <a:gd name="connsiteY3" fmla="*/ 2281 h 483622"/>
                  <a:gd name="connsiteX4" fmla="*/ 881644 w 1093222"/>
                  <a:gd name="connsiteY4" fmla="*/ 19499 h 483622"/>
                  <a:gd name="connsiteX5" fmla="*/ 553938 w 1093222"/>
                  <a:gd name="connsiteY5" fmla="*/ 37863 h 483622"/>
                  <a:gd name="connsiteX6" fmla="*/ 226232 w 1093222"/>
                  <a:gd name="connsiteY6" fmla="*/ 19499 h 483622"/>
                  <a:gd name="connsiteX7" fmla="*/ 92720 w 1093222"/>
                  <a:gd name="connsiteY7" fmla="*/ 0 h 483622"/>
                  <a:gd name="connsiteX8" fmla="*/ 0 w 1093222"/>
                  <a:gd name="connsiteY8" fmla="*/ 370882 h 483622"/>
                  <a:gd name="connsiteX9" fmla="*/ 102881 w 1093222"/>
                  <a:gd name="connsiteY9" fmla="*/ 413861 h 483622"/>
                  <a:gd name="connsiteX10" fmla="*/ 553938 w 1093222"/>
                  <a:gd name="connsiteY10" fmla="*/ 483622 h 483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93222" h="483622">
                    <a:moveTo>
                      <a:pt x="553938" y="483622"/>
                    </a:moveTo>
                    <a:cubicBezTo>
                      <a:pt x="721020" y="483622"/>
                      <a:pt x="876238" y="457905"/>
                      <a:pt x="1004995" y="413861"/>
                    </a:cubicBezTo>
                    <a:lnTo>
                      <a:pt x="1093222" y="377004"/>
                    </a:lnTo>
                    <a:lnTo>
                      <a:pt x="999542" y="2281"/>
                    </a:lnTo>
                    <a:lnTo>
                      <a:pt x="881644" y="19499"/>
                    </a:lnTo>
                    <a:cubicBezTo>
                      <a:pt x="778122" y="31434"/>
                      <a:pt x="668056" y="37863"/>
                      <a:pt x="553938" y="37863"/>
                    </a:cubicBezTo>
                    <a:cubicBezTo>
                      <a:pt x="439821" y="37863"/>
                      <a:pt x="329755" y="31434"/>
                      <a:pt x="226232" y="19499"/>
                    </a:cubicBezTo>
                    <a:lnTo>
                      <a:pt x="92720" y="0"/>
                    </a:lnTo>
                    <a:lnTo>
                      <a:pt x="0" y="370882"/>
                    </a:lnTo>
                    <a:lnTo>
                      <a:pt x="102881" y="413861"/>
                    </a:lnTo>
                    <a:cubicBezTo>
                      <a:pt x="231638" y="457905"/>
                      <a:pt x="386857" y="483622"/>
                      <a:pt x="553938" y="483622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6596BA16-D702-4F86-94B5-F44ED0476878}"/>
                  </a:ext>
                </a:extLst>
              </p:cNvPr>
              <p:cNvSpPr/>
              <p:nvPr/>
            </p:nvSpPr>
            <p:spPr bwMode="auto">
              <a:xfrm flipV="1">
                <a:off x="7315831" y="2833917"/>
                <a:ext cx="1093222" cy="155861"/>
              </a:xfrm>
              <a:custGeom>
                <a:avLst/>
                <a:gdLst>
                  <a:gd name="connsiteX0" fmla="*/ 553938 w 1093222"/>
                  <a:gd name="connsiteY0" fmla="*/ 155861 h 155861"/>
                  <a:gd name="connsiteX1" fmla="*/ 1004995 w 1093222"/>
                  <a:gd name="connsiteY1" fmla="*/ 86100 h 155861"/>
                  <a:gd name="connsiteX2" fmla="*/ 1093222 w 1093222"/>
                  <a:gd name="connsiteY2" fmla="*/ 49243 h 155861"/>
                  <a:gd name="connsiteX3" fmla="*/ 1082442 w 1093222"/>
                  <a:gd name="connsiteY3" fmla="*/ 6122 h 155861"/>
                  <a:gd name="connsiteX4" fmla="*/ 1004995 w 1093222"/>
                  <a:gd name="connsiteY4" fmla="*/ 38475 h 155861"/>
                  <a:gd name="connsiteX5" fmla="*/ 553938 w 1093222"/>
                  <a:gd name="connsiteY5" fmla="*/ 108236 h 155861"/>
                  <a:gd name="connsiteX6" fmla="*/ 102881 w 1093222"/>
                  <a:gd name="connsiteY6" fmla="*/ 38475 h 155861"/>
                  <a:gd name="connsiteX7" fmla="*/ 10781 w 1093222"/>
                  <a:gd name="connsiteY7" fmla="*/ 0 h 155861"/>
                  <a:gd name="connsiteX8" fmla="*/ 0 w 1093222"/>
                  <a:gd name="connsiteY8" fmla="*/ 43121 h 155861"/>
                  <a:gd name="connsiteX9" fmla="*/ 102881 w 1093222"/>
                  <a:gd name="connsiteY9" fmla="*/ 86100 h 155861"/>
                  <a:gd name="connsiteX10" fmla="*/ 553938 w 1093222"/>
                  <a:gd name="connsiteY10" fmla="*/ 155861 h 155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93222" h="155861">
                    <a:moveTo>
                      <a:pt x="553938" y="155861"/>
                    </a:moveTo>
                    <a:cubicBezTo>
                      <a:pt x="721020" y="155861"/>
                      <a:pt x="876238" y="130144"/>
                      <a:pt x="1004995" y="86100"/>
                    </a:cubicBezTo>
                    <a:lnTo>
                      <a:pt x="1093222" y="49243"/>
                    </a:lnTo>
                    <a:lnTo>
                      <a:pt x="1082442" y="6122"/>
                    </a:lnTo>
                    <a:lnTo>
                      <a:pt x="1004995" y="38475"/>
                    </a:lnTo>
                    <a:cubicBezTo>
                      <a:pt x="876238" y="82519"/>
                      <a:pt x="721020" y="108236"/>
                      <a:pt x="553938" y="108236"/>
                    </a:cubicBezTo>
                    <a:cubicBezTo>
                      <a:pt x="386857" y="108236"/>
                      <a:pt x="231638" y="82519"/>
                      <a:pt x="102881" y="38475"/>
                    </a:cubicBezTo>
                    <a:lnTo>
                      <a:pt x="10781" y="0"/>
                    </a:lnTo>
                    <a:lnTo>
                      <a:pt x="0" y="43121"/>
                    </a:lnTo>
                    <a:lnTo>
                      <a:pt x="102881" y="86100"/>
                    </a:lnTo>
                    <a:cubicBezTo>
                      <a:pt x="231638" y="130144"/>
                      <a:pt x="386857" y="155861"/>
                      <a:pt x="553938" y="155861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83CB6C61-A7BE-47C8-A063-A44B8677F006}"/>
                  </a:ext>
                </a:extLst>
              </p:cNvPr>
              <p:cNvSpPr/>
              <p:nvPr/>
            </p:nvSpPr>
            <p:spPr bwMode="auto">
              <a:xfrm rot="5400000">
                <a:off x="7038040" y="3367931"/>
                <a:ext cx="577049" cy="58038"/>
              </a:xfrm>
              <a:custGeom>
                <a:avLst/>
                <a:gdLst>
                  <a:gd name="connsiteX0" fmla="*/ 0 w 577049"/>
                  <a:gd name="connsiteY0" fmla="*/ 58038 h 58038"/>
                  <a:gd name="connsiteX1" fmla="*/ 275909 w 577049"/>
                  <a:gd name="connsiteY1" fmla="*/ 0 h 58038"/>
                  <a:gd name="connsiteX2" fmla="*/ 554198 w 577049"/>
                  <a:gd name="connsiteY2" fmla="*/ 0 h 58038"/>
                  <a:gd name="connsiteX3" fmla="*/ 577049 w 577049"/>
                  <a:gd name="connsiteY3" fmla="*/ 58038 h 58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7049" h="58038">
                    <a:moveTo>
                      <a:pt x="0" y="58038"/>
                    </a:moveTo>
                    <a:lnTo>
                      <a:pt x="275909" y="0"/>
                    </a:lnTo>
                    <a:lnTo>
                      <a:pt x="554198" y="0"/>
                    </a:lnTo>
                    <a:lnTo>
                      <a:pt x="577049" y="5803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FF2761E6-484C-448C-A238-2B990A103A5B}"/>
                  </a:ext>
                </a:extLst>
              </p:cNvPr>
              <p:cNvSpPr/>
              <p:nvPr/>
            </p:nvSpPr>
            <p:spPr bwMode="auto">
              <a:xfrm rot="16200000" flipH="1">
                <a:off x="8086217" y="4051538"/>
                <a:ext cx="633345" cy="58038"/>
              </a:xfrm>
              <a:custGeom>
                <a:avLst/>
                <a:gdLst>
                  <a:gd name="connsiteX0" fmla="*/ 0 w 633345"/>
                  <a:gd name="connsiteY0" fmla="*/ 0 h 58038"/>
                  <a:gd name="connsiteX1" fmla="*/ 357436 w 633345"/>
                  <a:gd name="connsiteY1" fmla="*/ 0 h 58038"/>
                  <a:gd name="connsiteX2" fmla="*/ 633345 w 633345"/>
                  <a:gd name="connsiteY2" fmla="*/ 58038 h 58038"/>
                  <a:gd name="connsiteX3" fmla="*/ 22852 w 633345"/>
                  <a:gd name="connsiteY3" fmla="*/ 58038 h 58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3345" h="58038">
                    <a:moveTo>
                      <a:pt x="0" y="0"/>
                    </a:moveTo>
                    <a:lnTo>
                      <a:pt x="357436" y="0"/>
                    </a:lnTo>
                    <a:lnTo>
                      <a:pt x="633345" y="58038"/>
                    </a:lnTo>
                    <a:lnTo>
                      <a:pt x="22852" y="5803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5D175756-7B81-481F-B47E-DEE0E3EFC666}"/>
                  </a:ext>
                </a:extLst>
              </p:cNvPr>
              <p:cNvSpPr/>
              <p:nvPr/>
            </p:nvSpPr>
            <p:spPr bwMode="auto">
              <a:xfrm rot="16200000" flipH="1">
                <a:off x="8114365" y="3367932"/>
                <a:ext cx="577049" cy="58038"/>
              </a:xfrm>
              <a:custGeom>
                <a:avLst/>
                <a:gdLst>
                  <a:gd name="connsiteX0" fmla="*/ 0 w 577049"/>
                  <a:gd name="connsiteY0" fmla="*/ 58038 h 58038"/>
                  <a:gd name="connsiteX1" fmla="*/ 275909 w 577049"/>
                  <a:gd name="connsiteY1" fmla="*/ 0 h 58038"/>
                  <a:gd name="connsiteX2" fmla="*/ 554198 w 577049"/>
                  <a:gd name="connsiteY2" fmla="*/ 0 h 58038"/>
                  <a:gd name="connsiteX3" fmla="*/ 577049 w 577049"/>
                  <a:gd name="connsiteY3" fmla="*/ 58038 h 58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7049" h="58038">
                    <a:moveTo>
                      <a:pt x="0" y="58038"/>
                    </a:moveTo>
                    <a:lnTo>
                      <a:pt x="275909" y="0"/>
                    </a:lnTo>
                    <a:lnTo>
                      <a:pt x="554198" y="0"/>
                    </a:lnTo>
                    <a:lnTo>
                      <a:pt x="577049" y="5803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1C2865D0-A7A2-4B36-B355-76D37AD061A2}"/>
                </a:ext>
              </a:extLst>
            </p:cNvPr>
            <p:cNvSpPr/>
            <p:nvPr/>
          </p:nvSpPr>
          <p:spPr bwMode="auto">
            <a:xfrm rot="20700000">
              <a:off x="2673730" y="1394819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43FE823B-05CB-4683-9972-64C7FB5E5CC5}"/>
                </a:ext>
              </a:extLst>
            </p:cNvPr>
            <p:cNvSpPr/>
            <p:nvPr/>
          </p:nvSpPr>
          <p:spPr bwMode="auto">
            <a:xfrm rot="900000" flipH="1">
              <a:off x="3400839" y="1394819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2D608C07-B74B-41FB-8903-9B5381D376C3}"/>
              </a:ext>
            </a:extLst>
          </p:cNvPr>
          <p:cNvGrpSpPr/>
          <p:nvPr/>
        </p:nvGrpSpPr>
        <p:grpSpPr>
          <a:xfrm>
            <a:off x="6435334" y="4741848"/>
            <a:ext cx="797925" cy="1575152"/>
            <a:chOff x="6435334" y="849544"/>
            <a:chExt cx="797925" cy="1575152"/>
          </a:xfrm>
        </p:grpSpPr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5E7F8439-1F57-4E87-89F5-525D11300E14}"/>
                </a:ext>
              </a:extLst>
            </p:cNvPr>
            <p:cNvGrpSpPr/>
            <p:nvPr/>
          </p:nvGrpSpPr>
          <p:grpSpPr>
            <a:xfrm>
              <a:off x="6435334" y="849544"/>
              <a:ext cx="797925" cy="1575152"/>
              <a:chOff x="4567860" y="2182258"/>
              <a:chExt cx="1247966" cy="2463560"/>
            </a:xfrm>
          </p:grpSpPr>
          <p:sp>
            <p:nvSpPr>
              <p:cNvPr id="211" name="四角形: 角を丸くする 210">
                <a:extLst>
                  <a:ext uri="{FF2B5EF4-FFF2-40B4-BE49-F238E27FC236}">
                    <a16:creationId xmlns:a16="http://schemas.microsoft.com/office/drawing/2014/main" id="{8C969E0E-B770-4CC9-BCC4-3FCADEEE8078}"/>
                  </a:ext>
                </a:extLst>
              </p:cNvPr>
              <p:cNvSpPr/>
              <p:nvPr/>
            </p:nvSpPr>
            <p:spPr bwMode="auto">
              <a:xfrm>
                <a:off x="4621061" y="3024189"/>
                <a:ext cx="1141564" cy="727306"/>
              </a:xfrm>
              <a:prstGeom prst="roundRect">
                <a:avLst>
                  <a:gd name="adj" fmla="val 13679"/>
                </a:avLst>
              </a:prstGeom>
              <a:solidFill>
                <a:srgbClr val="00B05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2" name="四角形: 角を丸くする 211">
                <a:extLst>
                  <a:ext uri="{FF2B5EF4-FFF2-40B4-BE49-F238E27FC236}">
                    <a16:creationId xmlns:a16="http://schemas.microsoft.com/office/drawing/2014/main" id="{DF9793E7-E558-42B4-982F-CE6A080F3B67}"/>
                  </a:ext>
                </a:extLst>
              </p:cNvPr>
              <p:cNvSpPr/>
              <p:nvPr/>
            </p:nvSpPr>
            <p:spPr bwMode="auto">
              <a:xfrm>
                <a:off x="4602976" y="2482850"/>
                <a:ext cx="1177734" cy="419742"/>
              </a:xfrm>
              <a:prstGeom prst="roundRect">
                <a:avLst>
                  <a:gd name="adj" fmla="val 1367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" name="四角形: 角を丸くする 212">
                <a:extLst>
                  <a:ext uri="{FF2B5EF4-FFF2-40B4-BE49-F238E27FC236}">
                    <a16:creationId xmlns:a16="http://schemas.microsoft.com/office/drawing/2014/main" id="{95E7CB0A-04FE-49DC-A7B5-15E1A655BA6E}"/>
                  </a:ext>
                </a:extLst>
              </p:cNvPr>
              <p:cNvSpPr/>
              <p:nvPr/>
            </p:nvSpPr>
            <p:spPr bwMode="auto">
              <a:xfrm>
                <a:off x="4567860" y="3886744"/>
                <a:ext cx="1247966" cy="425004"/>
              </a:xfrm>
              <a:prstGeom prst="roundRect">
                <a:avLst>
                  <a:gd name="adj" fmla="val 1367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5E3AD74E-407F-49B2-A2A4-79F6FC05A8EC}"/>
                  </a:ext>
                </a:extLst>
              </p:cNvPr>
              <p:cNvSpPr/>
              <p:nvPr/>
            </p:nvSpPr>
            <p:spPr bwMode="auto">
              <a:xfrm>
                <a:off x="4607919" y="2235301"/>
                <a:ext cx="1167848" cy="2348563"/>
              </a:xfrm>
              <a:custGeom>
                <a:avLst/>
                <a:gdLst>
                  <a:gd name="connsiteX0" fmla="*/ 402944 w 1167848"/>
                  <a:gd name="connsiteY0" fmla="*/ 0 h 2348563"/>
                  <a:gd name="connsiteX1" fmla="*/ 764903 w 1167848"/>
                  <a:gd name="connsiteY1" fmla="*/ 0 h 2348563"/>
                  <a:gd name="connsiteX2" fmla="*/ 1057728 w 1167848"/>
                  <a:gd name="connsiteY2" fmla="*/ 155694 h 2348563"/>
                  <a:gd name="connsiteX3" fmla="*/ 1066955 w 1167848"/>
                  <a:gd name="connsiteY3" fmla="*/ 172693 h 2348563"/>
                  <a:gd name="connsiteX4" fmla="*/ 1089196 w 1167848"/>
                  <a:gd name="connsiteY4" fmla="*/ 187688 h 2348563"/>
                  <a:gd name="connsiteX5" fmla="*/ 1148797 w 1167848"/>
                  <a:gd name="connsiteY5" fmla="*/ 331579 h 2348563"/>
                  <a:gd name="connsiteX6" fmla="*/ 1148797 w 1167848"/>
                  <a:gd name="connsiteY6" fmla="*/ 540156 h 2348563"/>
                  <a:gd name="connsiteX7" fmla="*/ 1132806 w 1167848"/>
                  <a:gd name="connsiteY7" fmla="*/ 619365 h 2348563"/>
                  <a:gd name="connsiteX8" fmla="*/ 1118038 w 1167848"/>
                  <a:gd name="connsiteY8" fmla="*/ 641268 h 2348563"/>
                  <a:gd name="connsiteX9" fmla="*/ 1118038 w 1167848"/>
                  <a:gd name="connsiteY9" fmla="*/ 1539698 h 2348563"/>
                  <a:gd name="connsiteX10" fmla="*/ 1152188 w 1167848"/>
                  <a:gd name="connsiteY10" fmla="*/ 1590349 h 2348563"/>
                  <a:gd name="connsiteX11" fmla="*/ 1167848 w 1167848"/>
                  <a:gd name="connsiteY11" fmla="*/ 1667915 h 2348563"/>
                  <a:gd name="connsiteX12" fmla="*/ 1167848 w 1167848"/>
                  <a:gd name="connsiteY12" fmla="*/ 1987415 h 2348563"/>
                  <a:gd name="connsiteX13" fmla="*/ 1109483 w 1167848"/>
                  <a:gd name="connsiteY13" fmla="*/ 2128322 h 2348563"/>
                  <a:gd name="connsiteX14" fmla="*/ 1083114 w 1167848"/>
                  <a:gd name="connsiteY14" fmla="*/ 2146101 h 2348563"/>
                  <a:gd name="connsiteX15" fmla="*/ 1057728 w 1167848"/>
                  <a:gd name="connsiteY15" fmla="*/ 2192869 h 2348563"/>
                  <a:gd name="connsiteX16" fmla="*/ 764903 w 1167848"/>
                  <a:gd name="connsiteY16" fmla="*/ 2348563 h 2348563"/>
                  <a:gd name="connsiteX17" fmla="*/ 402944 w 1167848"/>
                  <a:gd name="connsiteY17" fmla="*/ 2348563 h 2348563"/>
                  <a:gd name="connsiteX18" fmla="*/ 110119 w 1167848"/>
                  <a:gd name="connsiteY18" fmla="*/ 2192869 h 2348563"/>
                  <a:gd name="connsiteX19" fmla="*/ 84733 w 1167848"/>
                  <a:gd name="connsiteY19" fmla="*/ 2146099 h 2348563"/>
                  <a:gd name="connsiteX20" fmla="*/ 58366 w 1167848"/>
                  <a:gd name="connsiteY20" fmla="*/ 2128322 h 2348563"/>
                  <a:gd name="connsiteX21" fmla="*/ 0 w 1167848"/>
                  <a:gd name="connsiteY21" fmla="*/ 1987415 h 2348563"/>
                  <a:gd name="connsiteX22" fmla="*/ 0 w 1167848"/>
                  <a:gd name="connsiteY22" fmla="*/ 1667915 h 2348563"/>
                  <a:gd name="connsiteX23" fmla="*/ 15660 w 1167848"/>
                  <a:gd name="connsiteY23" fmla="*/ 1590349 h 2348563"/>
                  <a:gd name="connsiteX24" fmla="*/ 49809 w 1167848"/>
                  <a:gd name="connsiteY24" fmla="*/ 1539699 h 2348563"/>
                  <a:gd name="connsiteX25" fmla="*/ 49809 w 1167848"/>
                  <a:gd name="connsiteY25" fmla="*/ 641266 h 2348563"/>
                  <a:gd name="connsiteX26" fmla="*/ 35043 w 1167848"/>
                  <a:gd name="connsiteY26" fmla="*/ 619365 h 2348563"/>
                  <a:gd name="connsiteX27" fmla="*/ 19051 w 1167848"/>
                  <a:gd name="connsiteY27" fmla="*/ 540156 h 2348563"/>
                  <a:gd name="connsiteX28" fmla="*/ 19051 w 1167848"/>
                  <a:gd name="connsiteY28" fmla="*/ 331579 h 2348563"/>
                  <a:gd name="connsiteX29" fmla="*/ 78653 w 1167848"/>
                  <a:gd name="connsiteY29" fmla="*/ 187688 h 2348563"/>
                  <a:gd name="connsiteX30" fmla="*/ 100892 w 1167848"/>
                  <a:gd name="connsiteY30" fmla="*/ 172694 h 2348563"/>
                  <a:gd name="connsiteX31" fmla="*/ 110119 w 1167848"/>
                  <a:gd name="connsiteY31" fmla="*/ 155694 h 2348563"/>
                  <a:gd name="connsiteX32" fmla="*/ 402944 w 1167848"/>
                  <a:gd name="connsiteY32" fmla="*/ 0 h 2348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67848" h="2348563">
                    <a:moveTo>
                      <a:pt x="402944" y="0"/>
                    </a:moveTo>
                    <a:lnTo>
                      <a:pt x="764903" y="0"/>
                    </a:lnTo>
                    <a:cubicBezTo>
                      <a:pt x="886798" y="0"/>
                      <a:pt x="994267" y="61759"/>
                      <a:pt x="1057728" y="155694"/>
                    </a:cubicBezTo>
                    <a:lnTo>
                      <a:pt x="1066955" y="172693"/>
                    </a:lnTo>
                    <a:lnTo>
                      <a:pt x="1089196" y="187688"/>
                    </a:lnTo>
                    <a:cubicBezTo>
                      <a:pt x="1126021" y="224513"/>
                      <a:pt x="1148797" y="275386"/>
                      <a:pt x="1148797" y="331579"/>
                    </a:cubicBezTo>
                    <a:lnTo>
                      <a:pt x="1148797" y="540156"/>
                    </a:lnTo>
                    <a:cubicBezTo>
                      <a:pt x="1148797" y="568253"/>
                      <a:pt x="1143103" y="595019"/>
                      <a:pt x="1132806" y="619365"/>
                    </a:cubicBezTo>
                    <a:lnTo>
                      <a:pt x="1118038" y="641268"/>
                    </a:lnTo>
                    <a:lnTo>
                      <a:pt x="1118038" y="1539698"/>
                    </a:lnTo>
                    <a:lnTo>
                      <a:pt x="1152188" y="1590349"/>
                    </a:lnTo>
                    <a:cubicBezTo>
                      <a:pt x="1162272" y="1614190"/>
                      <a:pt x="1167848" y="1640401"/>
                      <a:pt x="1167848" y="1667915"/>
                    </a:cubicBezTo>
                    <a:lnTo>
                      <a:pt x="1167848" y="1987415"/>
                    </a:lnTo>
                    <a:cubicBezTo>
                      <a:pt x="1167848" y="2042443"/>
                      <a:pt x="1145544" y="2092261"/>
                      <a:pt x="1109483" y="2128322"/>
                    </a:cubicBezTo>
                    <a:lnTo>
                      <a:pt x="1083114" y="2146101"/>
                    </a:lnTo>
                    <a:lnTo>
                      <a:pt x="1057728" y="2192869"/>
                    </a:lnTo>
                    <a:cubicBezTo>
                      <a:pt x="994267" y="2286804"/>
                      <a:pt x="886798" y="2348563"/>
                      <a:pt x="764903" y="2348563"/>
                    </a:cubicBezTo>
                    <a:lnTo>
                      <a:pt x="402944" y="2348563"/>
                    </a:lnTo>
                    <a:cubicBezTo>
                      <a:pt x="281050" y="2348563"/>
                      <a:pt x="173580" y="2286804"/>
                      <a:pt x="110119" y="2192869"/>
                    </a:cubicBezTo>
                    <a:lnTo>
                      <a:pt x="84733" y="2146099"/>
                    </a:lnTo>
                    <a:lnTo>
                      <a:pt x="58366" y="2128322"/>
                    </a:lnTo>
                    <a:cubicBezTo>
                      <a:pt x="22305" y="2092261"/>
                      <a:pt x="0" y="2042443"/>
                      <a:pt x="0" y="1987415"/>
                    </a:cubicBezTo>
                    <a:lnTo>
                      <a:pt x="0" y="1667915"/>
                    </a:lnTo>
                    <a:cubicBezTo>
                      <a:pt x="0" y="1640401"/>
                      <a:pt x="5576" y="1614190"/>
                      <a:pt x="15660" y="1590349"/>
                    </a:cubicBezTo>
                    <a:lnTo>
                      <a:pt x="49809" y="1539699"/>
                    </a:lnTo>
                    <a:lnTo>
                      <a:pt x="49809" y="641266"/>
                    </a:lnTo>
                    <a:lnTo>
                      <a:pt x="35043" y="619365"/>
                    </a:lnTo>
                    <a:cubicBezTo>
                      <a:pt x="24745" y="595019"/>
                      <a:pt x="19051" y="568253"/>
                      <a:pt x="19051" y="540156"/>
                    </a:cubicBezTo>
                    <a:lnTo>
                      <a:pt x="19051" y="331579"/>
                    </a:lnTo>
                    <a:cubicBezTo>
                      <a:pt x="19051" y="275386"/>
                      <a:pt x="41828" y="224513"/>
                      <a:pt x="78653" y="187688"/>
                    </a:cubicBezTo>
                    <a:lnTo>
                      <a:pt x="100892" y="172694"/>
                    </a:lnTo>
                    <a:lnTo>
                      <a:pt x="110119" y="155694"/>
                    </a:lnTo>
                    <a:cubicBezTo>
                      <a:pt x="173580" y="61759"/>
                      <a:pt x="281050" y="0"/>
                      <a:pt x="402944" y="0"/>
                    </a:cubicBezTo>
                    <a:close/>
                  </a:path>
                </a:pathLst>
              </a:custGeom>
              <a:solidFill>
                <a:srgbClr val="00CC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2B6EE2D4-4183-4B27-BDAE-8EC290091497}"/>
                  </a:ext>
                </a:extLst>
              </p:cNvPr>
              <p:cNvSpPr/>
              <p:nvPr/>
            </p:nvSpPr>
            <p:spPr bwMode="auto">
              <a:xfrm>
                <a:off x="4626970" y="2182258"/>
                <a:ext cx="1129746" cy="382971"/>
              </a:xfrm>
              <a:custGeom>
                <a:avLst/>
                <a:gdLst>
                  <a:gd name="connsiteX0" fmla="*/ 383893 w 1129746"/>
                  <a:gd name="connsiteY0" fmla="*/ 0 h 382971"/>
                  <a:gd name="connsiteX1" fmla="*/ 745852 w 1129746"/>
                  <a:gd name="connsiteY1" fmla="*/ 0 h 382971"/>
                  <a:gd name="connsiteX2" fmla="*/ 1038677 w 1129746"/>
                  <a:gd name="connsiteY2" fmla="*/ 155694 h 382971"/>
                  <a:gd name="connsiteX3" fmla="*/ 1047904 w 1129746"/>
                  <a:gd name="connsiteY3" fmla="*/ 172693 h 382971"/>
                  <a:gd name="connsiteX4" fmla="*/ 1070145 w 1129746"/>
                  <a:gd name="connsiteY4" fmla="*/ 187688 h 382971"/>
                  <a:gd name="connsiteX5" fmla="*/ 1129746 w 1129746"/>
                  <a:gd name="connsiteY5" fmla="*/ 331579 h 382971"/>
                  <a:gd name="connsiteX6" fmla="*/ 1129746 w 1129746"/>
                  <a:gd name="connsiteY6" fmla="*/ 382971 h 382971"/>
                  <a:gd name="connsiteX7" fmla="*/ 1086628 w 1129746"/>
                  <a:gd name="connsiteY7" fmla="*/ 321038 h 382971"/>
                  <a:gd name="connsiteX8" fmla="*/ 1063662 w 1129746"/>
                  <a:gd name="connsiteY8" fmla="*/ 306043 h 382971"/>
                  <a:gd name="connsiteX9" fmla="*/ 1054134 w 1129746"/>
                  <a:gd name="connsiteY9" fmla="*/ 289044 h 382971"/>
                  <a:gd name="connsiteX10" fmla="*/ 751756 w 1129746"/>
                  <a:gd name="connsiteY10" fmla="*/ 133350 h 382971"/>
                  <a:gd name="connsiteX11" fmla="*/ 377989 w 1129746"/>
                  <a:gd name="connsiteY11" fmla="*/ 133350 h 382971"/>
                  <a:gd name="connsiteX12" fmla="*/ 75612 w 1129746"/>
                  <a:gd name="connsiteY12" fmla="*/ 289044 h 382971"/>
                  <a:gd name="connsiteX13" fmla="*/ 66084 w 1129746"/>
                  <a:gd name="connsiteY13" fmla="*/ 306044 h 382971"/>
                  <a:gd name="connsiteX14" fmla="*/ 43119 w 1129746"/>
                  <a:gd name="connsiteY14" fmla="*/ 321038 h 382971"/>
                  <a:gd name="connsiteX15" fmla="*/ 0 w 1129746"/>
                  <a:gd name="connsiteY15" fmla="*/ 382971 h 382971"/>
                  <a:gd name="connsiteX16" fmla="*/ 0 w 1129746"/>
                  <a:gd name="connsiteY16" fmla="*/ 331579 h 382971"/>
                  <a:gd name="connsiteX17" fmla="*/ 59602 w 1129746"/>
                  <a:gd name="connsiteY17" fmla="*/ 187688 h 382971"/>
                  <a:gd name="connsiteX18" fmla="*/ 81841 w 1129746"/>
                  <a:gd name="connsiteY18" fmla="*/ 172694 h 382971"/>
                  <a:gd name="connsiteX19" fmla="*/ 91068 w 1129746"/>
                  <a:gd name="connsiteY19" fmla="*/ 155694 h 382971"/>
                  <a:gd name="connsiteX20" fmla="*/ 383893 w 1129746"/>
                  <a:gd name="connsiteY20" fmla="*/ 0 h 38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29746" h="382971">
                    <a:moveTo>
                      <a:pt x="383893" y="0"/>
                    </a:moveTo>
                    <a:lnTo>
                      <a:pt x="745852" y="0"/>
                    </a:lnTo>
                    <a:cubicBezTo>
                      <a:pt x="867747" y="0"/>
                      <a:pt x="975216" y="61759"/>
                      <a:pt x="1038677" y="155694"/>
                    </a:cubicBezTo>
                    <a:lnTo>
                      <a:pt x="1047904" y="172693"/>
                    </a:lnTo>
                    <a:lnTo>
                      <a:pt x="1070145" y="187688"/>
                    </a:lnTo>
                    <a:cubicBezTo>
                      <a:pt x="1106970" y="224513"/>
                      <a:pt x="1129746" y="275386"/>
                      <a:pt x="1129746" y="331579"/>
                    </a:cubicBezTo>
                    <a:lnTo>
                      <a:pt x="1129746" y="382971"/>
                    </a:lnTo>
                    <a:lnTo>
                      <a:pt x="1086628" y="321038"/>
                    </a:lnTo>
                    <a:lnTo>
                      <a:pt x="1063662" y="306043"/>
                    </a:lnTo>
                    <a:lnTo>
                      <a:pt x="1054134" y="289044"/>
                    </a:lnTo>
                    <a:cubicBezTo>
                      <a:pt x="988603" y="195109"/>
                      <a:pt x="877628" y="133350"/>
                      <a:pt x="751756" y="133350"/>
                    </a:cubicBezTo>
                    <a:lnTo>
                      <a:pt x="377989" y="133350"/>
                    </a:lnTo>
                    <a:cubicBezTo>
                      <a:pt x="252119" y="133350"/>
                      <a:pt x="141143" y="195109"/>
                      <a:pt x="75612" y="289044"/>
                    </a:cubicBezTo>
                    <a:lnTo>
                      <a:pt x="66084" y="306044"/>
                    </a:lnTo>
                    <a:lnTo>
                      <a:pt x="43119" y="321038"/>
                    </a:lnTo>
                    <a:lnTo>
                      <a:pt x="0" y="382971"/>
                    </a:lnTo>
                    <a:lnTo>
                      <a:pt x="0" y="331579"/>
                    </a:lnTo>
                    <a:cubicBezTo>
                      <a:pt x="0" y="275386"/>
                      <a:pt x="22777" y="224513"/>
                      <a:pt x="59602" y="187688"/>
                    </a:cubicBezTo>
                    <a:lnTo>
                      <a:pt x="81841" y="172694"/>
                    </a:lnTo>
                    <a:lnTo>
                      <a:pt x="91068" y="155694"/>
                    </a:lnTo>
                    <a:cubicBezTo>
                      <a:pt x="154529" y="61759"/>
                      <a:pt x="261999" y="0"/>
                      <a:pt x="38389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D86B5285-B603-4984-BA29-8F0E0D78BA2C}"/>
                  </a:ext>
                </a:extLst>
              </p:cNvPr>
              <p:cNvSpPr/>
              <p:nvPr/>
            </p:nvSpPr>
            <p:spPr bwMode="auto">
              <a:xfrm>
                <a:off x="4792511" y="2232185"/>
                <a:ext cx="798664" cy="720565"/>
              </a:xfrm>
              <a:custGeom>
                <a:avLst/>
                <a:gdLst>
                  <a:gd name="connsiteX0" fmla="*/ 252613 w 861942"/>
                  <a:gd name="connsiteY0" fmla="*/ 0 h 860853"/>
                  <a:gd name="connsiteX1" fmla="*/ 614572 w 861942"/>
                  <a:gd name="connsiteY1" fmla="*/ 0 h 860853"/>
                  <a:gd name="connsiteX2" fmla="*/ 782898 w 861942"/>
                  <a:gd name="connsiteY2" fmla="*/ 42622 h 860853"/>
                  <a:gd name="connsiteX3" fmla="*/ 836131 w 861942"/>
                  <a:gd name="connsiteY3" fmla="*/ 80452 h 860853"/>
                  <a:gd name="connsiteX4" fmla="*/ 861942 w 861942"/>
                  <a:gd name="connsiteY4" fmla="*/ 860853 h 860853"/>
                  <a:gd name="connsiteX5" fmla="*/ 0 w 861942"/>
                  <a:gd name="connsiteY5" fmla="*/ 860853 h 860853"/>
                  <a:gd name="connsiteX6" fmla="*/ 25685 w 861942"/>
                  <a:gd name="connsiteY6" fmla="*/ 84268 h 860853"/>
                  <a:gd name="connsiteX7" fmla="*/ 84288 w 861942"/>
                  <a:gd name="connsiteY7" fmla="*/ 42622 h 860853"/>
                  <a:gd name="connsiteX8" fmla="*/ 252613 w 861942"/>
                  <a:gd name="connsiteY8" fmla="*/ 0 h 860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61942" h="860853">
                    <a:moveTo>
                      <a:pt x="252613" y="0"/>
                    </a:moveTo>
                    <a:lnTo>
                      <a:pt x="614572" y="0"/>
                    </a:lnTo>
                    <a:cubicBezTo>
                      <a:pt x="675520" y="0"/>
                      <a:pt x="732861" y="15440"/>
                      <a:pt x="782898" y="42622"/>
                    </a:cubicBezTo>
                    <a:lnTo>
                      <a:pt x="836131" y="80452"/>
                    </a:lnTo>
                    <a:lnTo>
                      <a:pt x="861942" y="860853"/>
                    </a:lnTo>
                    <a:lnTo>
                      <a:pt x="0" y="860853"/>
                    </a:lnTo>
                    <a:lnTo>
                      <a:pt x="25685" y="84268"/>
                    </a:lnTo>
                    <a:lnTo>
                      <a:pt x="84288" y="42622"/>
                    </a:lnTo>
                    <a:cubicBezTo>
                      <a:pt x="134325" y="15440"/>
                      <a:pt x="191666" y="0"/>
                      <a:pt x="252613" y="0"/>
                    </a:cubicBezTo>
                    <a:close/>
                  </a:path>
                </a:pathLst>
              </a:custGeom>
              <a:solidFill>
                <a:srgbClr val="00FF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795A8E28-DDAD-45B5-8268-AAF78DAD290A}"/>
                  </a:ext>
                </a:extLst>
              </p:cNvPr>
              <p:cNvSpPr/>
              <p:nvPr/>
            </p:nvSpPr>
            <p:spPr bwMode="auto">
              <a:xfrm>
                <a:off x="4778673" y="2242855"/>
                <a:ext cx="826341" cy="243040"/>
              </a:xfrm>
              <a:custGeom>
                <a:avLst/>
                <a:gdLst>
                  <a:gd name="connsiteX0" fmla="*/ 654115 w 826341"/>
                  <a:gd name="connsiteY0" fmla="*/ 0 h 243040"/>
                  <a:gd name="connsiteX1" fmla="*/ 682403 w 826341"/>
                  <a:gd name="connsiteY1" fmla="*/ 3564 h 243040"/>
                  <a:gd name="connsiteX2" fmla="*/ 762475 w 826341"/>
                  <a:gd name="connsiteY2" fmla="*/ 35068 h 243040"/>
                  <a:gd name="connsiteX3" fmla="*/ 826341 w 826341"/>
                  <a:gd name="connsiteY3" fmla="*/ 80455 h 243040"/>
                  <a:gd name="connsiteX4" fmla="*/ 826341 w 826341"/>
                  <a:gd name="connsiteY4" fmla="*/ 214335 h 243040"/>
                  <a:gd name="connsiteX5" fmla="*/ 797636 w 826341"/>
                  <a:gd name="connsiteY5" fmla="*/ 243040 h 243040"/>
                  <a:gd name="connsiteX6" fmla="*/ 682820 w 826341"/>
                  <a:gd name="connsiteY6" fmla="*/ 243040 h 243040"/>
                  <a:gd name="connsiteX7" fmla="*/ 654115 w 826341"/>
                  <a:gd name="connsiteY7" fmla="*/ 214335 h 243040"/>
                  <a:gd name="connsiteX8" fmla="*/ 172226 w 826341"/>
                  <a:gd name="connsiteY8" fmla="*/ 0 h 243040"/>
                  <a:gd name="connsiteX9" fmla="*/ 172226 w 826341"/>
                  <a:gd name="connsiteY9" fmla="*/ 214335 h 243040"/>
                  <a:gd name="connsiteX10" fmla="*/ 143521 w 826341"/>
                  <a:gd name="connsiteY10" fmla="*/ 243040 h 243040"/>
                  <a:gd name="connsiteX11" fmla="*/ 28705 w 826341"/>
                  <a:gd name="connsiteY11" fmla="*/ 243040 h 243040"/>
                  <a:gd name="connsiteX12" fmla="*/ 0 w 826341"/>
                  <a:gd name="connsiteY12" fmla="*/ 214335 h 243040"/>
                  <a:gd name="connsiteX13" fmla="*/ 0 w 826341"/>
                  <a:gd name="connsiteY13" fmla="*/ 80453 h 243040"/>
                  <a:gd name="connsiteX14" fmla="*/ 63865 w 826341"/>
                  <a:gd name="connsiteY14" fmla="*/ 35068 h 243040"/>
                  <a:gd name="connsiteX15" fmla="*/ 143937 w 826341"/>
                  <a:gd name="connsiteY15" fmla="*/ 3564 h 243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26341" h="243040">
                    <a:moveTo>
                      <a:pt x="654115" y="0"/>
                    </a:moveTo>
                    <a:lnTo>
                      <a:pt x="682403" y="3564"/>
                    </a:lnTo>
                    <a:cubicBezTo>
                      <a:pt x="710612" y="10821"/>
                      <a:pt x="737456" y="21477"/>
                      <a:pt x="762475" y="35068"/>
                    </a:cubicBezTo>
                    <a:lnTo>
                      <a:pt x="826341" y="80455"/>
                    </a:lnTo>
                    <a:lnTo>
                      <a:pt x="826341" y="214335"/>
                    </a:lnTo>
                    <a:cubicBezTo>
                      <a:pt x="826341" y="230188"/>
                      <a:pt x="813489" y="243040"/>
                      <a:pt x="797636" y="243040"/>
                    </a:cubicBezTo>
                    <a:lnTo>
                      <a:pt x="682820" y="243040"/>
                    </a:lnTo>
                    <a:cubicBezTo>
                      <a:pt x="666967" y="243040"/>
                      <a:pt x="654115" y="230188"/>
                      <a:pt x="654115" y="214335"/>
                    </a:cubicBezTo>
                    <a:close/>
                    <a:moveTo>
                      <a:pt x="172226" y="0"/>
                    </a:moveTo>
                    <a:lnTo>
                      <a:pt x="172226" y="214335"/>
                    </a:lnTo>
                    <a:cubicBezTo>
                      <a:pt x="172226" y="230188"/>
                      <a:pt x="159374" y="243040"/>
                      <a:pt x="143521" y="243040"/>
                    </a:cubicBezTo>
                    <a:lnTo>
                      <a:pt x="28705" y="243040"/>
                    </a:lnTo>
                    <a:cubicBezTo>
                      <a:pt x="12852" y="243040"/>
                      <a:pt x="0" y="230188"/>
                      <a:pt x="0" y="214335"/>
                    </a:cubicBezTo>
                    <a:lnTo>
                      <a:pt x="0" y="80453"/>
                    </a:lnTo>
                    <a:lnTo>
                      <a:pt x="63865" y="35068"/>
                    </a:lnTo>
                    <a:cubicBezTo>
                      <a:pt x="88884" y="21477"/>
                      <a:pt x="115728" y="10821"/>
                      <a:pt x="143937" y="356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8" name="四角形: 上の 2 つの角を丸める 217">
                <a:extLst>
                  <a:ext uri="{FF2B5EF4-FFF2-40B4-BE49-F238E27FC236}">
                    <a16:creationId xmlns:a16="http://schemas.microsoft.com/office/drawing/2014/main" id="{261CB0AC-40F4-4337-BB40-2397E29CE989}"/>
                  </a:ext>
                </a:extLst>
              </p:cNvPr>
              <p:cNvSpPr/>
              <p:nvPr/>
            </p:nvSpPr>
            <p:spPr bwMode="auto">
              <a:xfrm>
                <a:off x="4893670" y="3243263"/>
                <a:ext cx="596346" cy="1215022"/>
              </a:xfrm>
              <a:prstGeom prst="round2SameRect">
                <a:avLst>
                  <a:gd name="adj1" fmla="val 12674"/>
                  <a:gd name="adj2" fmla="val 0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BE25C4B4-E35B-4904-80D4-4DD1E3048B42}"/>
                  </a:ext>
                </a:extLst>
              </p:cNvPr>
              <p:cNvSpPr/>
              <p:nvPr/>
            </p:nvSpPr>
            <p:spPr bwMode="auto">
              <a:xfrm>
                <a:off x="4761521" y="2744822"/>
                <a:ext cx="860645" cy="1449262"/>
              </a:xfrm>
              <a:custGeom>
                <a:avLst/>
                <a:gdLst>
                  <a:gd name="connsiteX0" fmla="*/ 373176 w 860645"/>
                  <a:gd name="connsiteY0" fmla="*/ 0 h 1449262"/>
                  <a:gd name="connsiteX1" fmla="*/ 487469 w 860645"/>
                  <a:gd name="connsiteY1" fmla="*/ 0 h 1449262"/>
                  <a:gd name="connsiteX2" fmla="*/ 796913 w 860645"/>
                  <a:gd name="connsiteY2" fmla="*/ 164530 h 1449262"/>
                  <a:gd name="connsiteX3" fmla="*/ 823034 w 860645"/>
                  <a:gd name="connsiteY3" fmla="*/ 212654 h 1449262"/>
                  <a:gd name="connsiteX4" fmla="*/ 584657 w 860645"/>
                  <a:gd name="connsiteY4" fmla="*/ 669697 h 1449262"/>
                  <a:gd name="connsiteX5" fmla="*/ 652800 w 860645"/>
                  <a:gd name="connsiteY5" fmla="*/ 709040 h 1449262"/>
                  <a:gd name="connsiteX6" fmla="*/ 860645 w 860645"/>
                  <a:gd name="connsiteY6" fmla="*/ 382224 h 1449262"/>
                  <a:gd name="connsiteX7" fmla="*/ 860645 w 860645"/>
                  <a:gd name="connsiteY7" fmla="*/ 414904 h 1449262"/>
                  <a:gd name="connsiteX8" fmla="*/ 860645 w 860645"/>
                  <a:gd name="connsiteY8" fmla="*/ 952261 h 1449262"/>
                  <a:gd name="connsiteX9" fmla="*/ 860645 w 860645"/>
                  <a:gd name="connsiteY9" fmla="*/ 1158183 h 1449262"/>
                  <a:gd name="connsiteX10" fmla="*/ 569566 w 860645"/>
                  <a:gd name="connsiteY10" fmla="*/ 1449262 h 1449262"/>
                  <a:gd name="connsiteX11" fmla="*/ 291079 w 860645"/>
                  <a:gd name="connsiteY11" fmla="*/ 1449262 h 1449262"/>
                  <a:gd name="connsiteX12" fmla="*/ 0 w 860645"/>
                  <a:gd name="connsiteY12" fmla="*/ 1158183 h 1449262"/>
                  <a:gd name="connsiteX13" fmla="*/ 0 w 860645"/>
                  <a:gd name="connsiteY13" fmla="*/ 952261 h 1449262"/>
                  <a:gd name="connsiteX14" fmla="*/ 0 w 860645"/>
                  <a:gd name="connsiteY14" fmla="*/ 414904 h 1449262"/>
                  <a:gd name="connsiteX15" fmla="*/ 0 w 860645"/>
                  <a:gd name="connsiteY15" fmla="*/ 382226 h 1449262"/>
                  <a:gd name="connsiteX16" fmla="*/ 207845 w 860645"/>
                  <a:gd name="connsiteY16" fmla="*/ 709041 h 1449262"/>
                  <a:gd name="connsiteX17" fmla="*/ 275988 w 860645"/>
                  <a:gd name="connsiteY17" fmla="*/ 669698 h 1449262"/>
                  <a:gd name="connsiteX18" fmla="*/ 37612 w 860645"/>
                  <a:gd name="connsiteY18" fmla="*/ 212655 h 1449262"/>
                  <a:gd name="connsiteX19" fmla="*/ 63733 w 860645"/>
                  <a:gd name="connsiteY19" fmla="*/ 164530 h 1449262"/>
                  <a:gd name="connsiteX20" fmla="*/ 373176 w 860645"/>
                  <a:gd name="connsiteY20" fmla="*/ 0 h 1449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60645" h="1449262">
                    <a:moveTo>
                      <a:pt x="373176" y="0"/>
                    </a:moveTo>
                    <a:lnTo>
                      <a:pt x="487469" y="0"/>
                    </a:lnTo>
                    <a:cubicBezTo>
                      <a:pt x="616281" y="0"/>
                      <a:pt x="729850" y="65265"/>
                      <a:pt x="796913" y="164530"/>
                    </a:cubicBezTo>
                    <a:lnTo>
                      <a:pt x="823034" y="212654"/>
                    </a:lnTo>
                    <a:lnTo>
                      <a:pt x="584657" y="669697"/>
                    </a:lnTo>
                    <a:lnTo>
                      <a:pt x="652800" y="709040"/>
                    </a:lnTo>
                    <a:lnTo>
                      <a:pt x="860645" y="382224"/>
                    </a:lnTo>
                    <a:lnTo>
                      <a:pt x="860645" y="414904"/>
                    </a:lnTo>
                    <a:lnTo>
                      <a:pt x="860645" y="952261"/>
                    </a:lnTo>
                    <a:lnTo>
                      <a:pt x="860645" y="1158183"/>
                    </a:lnTo>
                    <a:cubicBezTo>
                      <a:pt x="860645" y="1318941"/>
                      <a:pt x="730324" y="1449262"/>
                      <a:pt x="569566" y="1449262"/>
                    </a:cubicBezTo>
                    <a:lnTo>
                      <a:pt x="291079" y="1449262"/>
                    </a:lnTo>
                    <a:cubicBezTo>
                      <a:pt x="130321" y="1449262"/>
                      <a:pt x="0" y="1318941"/>
                      <a:pt x="0" y="1158183"/>
                    </a:cubicBezTo>
                    <a:lnTo>
                      <a:pt x="0" y="952261"/>
                    </a:lnTo>
                    <a:lnTo>
                      <a:pt x="0" y="414904"/>
                    </a:lnTo>
                    <a:lnTo>
                      <a:pt x="0" y="382226"/>
                    </a:lnTo>
                    <a:lnTo>
                      <a:pt x="207845" y="709041"/>
                    </a:lnTo>
                    <a:lnTo>
                      <a:pt x="275988" y="669698"/>
                    </a:lnTo>
                    <a:lnTo>
                      <a:pt x="37612" y="212655"/>
                    </a:lnTo>
                    <a:lnTo>
                      <a:pt x="63733" y="164530"/>
                    </a:lnTo>
                    <a:cubicBezTo>
                      <a:pt x="130795" y="65265"/>
                      <a:pt x="244364" y="0"/>
                      <a:pt x="373176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" name="四角形: 上の 2 つの角を丸める 219">
                <a:extLst>
                  <a:ext uri="{FF2B5EF4-FFF2-40B4-BE49-F238E27FC236}">
                    <a16:creationId xmlns:a16="http://schemas.microsoft.com/office/drawing/2014/main" id="{5045B8F6-4B7E-4B65-8808-DFF4492A15A8}"/>
                  </a:ext>
                </a:extLst>
              </p:cNvPr>
              <p:cNvSpPr/>
              <p:nvPr/>
            </p:nvSpPr>
            <p:spPr bwMode="auto">
              <a:xfrm>
                <a:off x="4893670" y="3260457"/>
                <a:ext cx="596346" cy="1215022"/>
              </a:xfrm>
              <a:prstGeom prst="round2SameRect">
                <a:avLst>
                  <a:gd name="adj1" fmla="val 12674"/>
                  <a:gd name="adj2" fmla="val 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1" name="四角形: 上の 2 つの角を切り取る 220">
                <a:extLst>
                  <a:ext uri="{FF2B5EF4-FFF2-40B4-BE49-F238E27FC236}">
                    <a16:creationId xmlns:a16="http://schemas.microsoft.com/office/drawing/2014/main" id="{931E26BB-A5E4-4028-B490-5428FEF78462}"/>
                  </a:ext>
                </a:extLst>
              </p:cNvPr>
              <p:cNvSpPr/>
              <p:nvPr/>
            </p:nvSpPr>
            <p:spPr bwMode="auto">
              <a:xfrm flipV="1">
                <a:off x="4635912" y="4458285"/>
                <a:ext cx="1111863" cy="187533"/>
              </a:xfrm>
              <a:prstGeom prst="snip2SameRect">
                <a:avLst>
                  <a:gd name="adj1" fmla="val 45100"/>
                  <a:gd name="adj2" fmla="val 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2" name="四角形: 上の 2 つの角を切り取る 221">
                <a:extLst>
                  <a:ext uri="{FF2B5EF4-FFF2-40B4-BE49-F238E27FC236}">
                    <a16:creationId xmlns:a16="http://schemas.microsoft.com/office/drawing/2014/main" id="{AE72FBD3-0C78-43CE-97AE-572B5CB80C67}"/>
                  </a:ext>
                </a:extLst>
              </p:cNvPr>
              <p:cNvSpPr/>
              <p:nvPr/>
            </p:nvSpPr>
            <p:spPr bwMode="auto">
              <a:xfrm flipV="1">
                <a:off x="4635912" y="4395788"/>
                <a:ext cx="1111863" cy="228309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solidFill>
                <a:srgbClr val="00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" name="四角形: 上の 2 つの角を切り取る 222">
                <a:extLst>
                  <a:ext uri="{FF2B5EF4-FFF2-40B4-BE49-F238E27FC236}">
                    <a16:creationId xmlns:a16="http://schemas.microsoft.com/office/drawing/2014/main" id="{06F4B83A-B5B8-4A8E-BEDD-82A239ECDE67}"/>
                  </a:ext>
                </a:extLst>
              </p:cNvPr>
              <p:cNvSpPr/>
              <p:nvPr/>
            </p:nvSpPr>
            <p:spPr bwMode="auto">
              <a:xfrm flipV="1">
                <a:off x="4848547" y="4393552"/>
                <a:ext cx="686592" cy="228309"/>
              </a:xfrm>
              <a:prstGeom prst="snip2SameRect">
                <a:avLst>
                  <a:gd name="adj1" fmla="val 23050"/>
                  <a:gd name="adj2" fmla="val 0"/>
                </a:avLst>
              </a:prstGeom>
              <a:solidFill>
                <a:srgbClr val="00FF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07940EE2-29D5-4E2F-8838-3585B31C9761}"/>
                </a:ext>
              </a:extLst>
            </p:cNvPr>
            <p:cNvSpPr/>
            <p:nvPr/>
          </p:nvSpPr>
          <p:spPr bwMode="auto">
            <a:xfrm rot="20700000">
              <a:off x="6462543" y="1432796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A79F8855-5F24-4E3D-931C-5CBB36D614CE}"/>
                </a:ext>
              </a:extLst>
            </p:cNvPr>
            <p:cNvSpPr/>
            <p:nvPr/>
          </p:nvSpPr>
          <p:spPr bwMode="auto">
            <a:xfrm rot="900000" flipH="1">
              <a:off x="7108137" y="1432797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A3F4FB9E-0F39-4236-BB21-083A7A0291F2}"/>
              </a:ext>
            </a:extLst>
          </p:cNvPr>
          <p:cNvGrpSpPr/>
          <p:nvPr/>
        </p:nvGrpSpPr>
        <p:grpSpPr>
          <a:xfrm>
            <a:off x="4574501" y="4757463"/>
            <a:ext cx="758335" cy="1546452"/>
            <a:chOff x="4574501" y="865159"/>
            <a:chExt cx="758335" cy="1546452"/>
          </a:xfrm>
        </p:grpSpPr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A8760EFC-4845-4F62-BA31-E60864B9427B}"/>
                </a:ext>
              </a:extLst>
            </p:cNvPr>
            <p:cNvGrpSpPr/>
            <p:nvPr/>
          </p:nvGrpSpPr>
          <p:grpSpPr>
            <a:xfrm>
              <a:off x="4574501" y="865159"/>
              <a:ext cx="758335" cy="1546452"/>
              <a:chOff x="5961687" y="2341353"/>
              <a:chExt cx="1472575" cy="3002983"/>
            </a:xfrm>
          </p:grpSpPr>
          <p:sp>
            <p:nvSpPr>
              <p:cNvPr id="228" name="四角形: 角を丸くする 227">
                <a:extLst>
                  <a:ext uri="{FF2B5EF4-FFF2-40B4-BE49-F238E27FC236}">
                    <a16:creationId xmlns:a16="http://schemas.microsoft.com/office/drawing/2014/main" id="{B2F796EF-88FF-4F8E-9C82-7D2C6D5FEBCE}"/>
                  </a:ext>
                </a:extLst>
              </p:cNvPr>
              <p:cNvSpPr/>
              <p:nvPr/>
            </p:nvSpPr>
            <p:spPr bwMode="auto">
              <a:xfrm>
                <a:off x="5961687" y="4393562"/>
                <a:ext cx="1472575" cy="475598"/>
              </a:xfrm>
              <a:prstGeom prst="roundRect">
                <a:avLst>
                  <a:gd name="adj" fmla="val 2389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" name="四角形: 角を丸くする 228">
                <a:extLst>
                  <a:ext uri="{FF2B5EF4-FFF2-40B4-BE49-F238E27FC236}">
                    <a16:creationId xmlns:a16="http://schemas.microsoft.com/office/drawing/2014/main" id="{E6D92943-BC71-4032-A1ED-C023F4522A07}"/>
                  </a:ext>
                </a:extLst>
              </p:cNvPr>
              <p:cNvSpPr/>
              <p:nvPr/>
            </p:nvSpPr>
            <p:spPr bwMode="auto">
              <a:xfrm>
                <a:off x="5961687" y="2755262"/>
                <a:ext cx="1472575" cy="475598"/>
              </a:xfrm>
              <a:prstGeom prst="roundRect">
                <a:avLst>
                  <a:gd name="adj" fmla="val 1688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A5CAD399-7207-4065-BA44-0E7CF3433825}"/>
                  </a:ext>
                </a:extLst>
              </p:cNvPr>
              <p:cNvGrpSpPr/>
              <p:nvPr/>
            </p:nvGrpSpPr>
            <p:grpSpPr>
              <a:xfrm>
                <a:off x="6007038" y="2341353"/>
                <a:ext cx="1377112" cy="2925069"/>
                <a:chOff x="6019052" y="2341353"/>
                <a:chExt cx="1377112" cy="2925069"/>
              </a:xfrm>
            </p:grpSpPr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6781C7C9-7330-414E-99DC-4E032276800A}"/>
                    </a:ext>
                  </a:extLst>
                </p:cNvPr>
                <p:cNvSpPr/>
                <p:nvPr/>
              </p:nvSpPr>
              <p:spPr bwMode="auto">
                <a:xfrm>
                  <a:off x="6019052" y="2398622"/>
                  <a:ext cx="1377112" cy="2826770"/>
                </a:xfrm>
                <a:custGeom>
                  <a:avLst/>
                  <a:gdLst>
                    <a:gd name="connsiteX0" fmla="*/ 511493 w 1377112"/>
                    <a:gd name="connsiteY0" fmla="*/ 0 h 2826770"/>
                    <a:gd name="connsiteX1" fmla="*/ 865619 w 1377112"/>
                    <a:gd name="connsiteY1" fmla="*/ 0 h 2826770"/>
                    <a:gd name="connsiteX2" fmla="*/ 1050414 w 1377112"/>
                    <a:gd name="connsiteY2" fmla="*/ 56447 h 2826770"/>
                    <a:gd name="connsiteX3" fmla="*/ 1092567 w 1377112"/>
                    <a:gd name="connsiteY3" fmla="*/ 91227 h 2826770"/>
                    <a:gd name="connsiteX4" fmla="*/ 1122457 w 1377112"/>
                    <a:gd name="connsiteY4" fmla="*/ 100505 h 2826770"/>
                    <a:gd name="connsiteX5" fmla="*/ 1372348 w 1377112"/>
                    <a:gd name="connsiteY5" fmla="*/ 477503 h 2826770"/>
                    <a:gd name="connsiteX6" fmla="*/ 1372348 w 1377112"/>
                    <a:gd name="connsiteY6" fmla="*/ 907908 h 2826770"/>
                    <a:gd name="connsiteX7" fmla="*/ 1364036 w 1377112"/>
                    <a:gd name="connsiteY7" fmla="*/ 990366 h 2826770"/>
                    <a:gd name="connsiteX8" fmla="*/ 1348536 w 1377112"/>
                    <a:gd name="connsiteY8" fmla="*/ 1040298 h 2826770"/>
                    <a:gd name="connsiteX9" fmla="*/ 1348536 w 1377112"/>
                    <a:gd name="connsiteY9" fmla="*/ 1608460 h 2826770"/>
                    <a:gd name="connsiteX10" fmla="*/ 1339749 w 1377112"/>
                    <a:gd name="connsiteY10" fmla="*/ 1695624 h 2826770"/>
                    <a:gd name="connsiteX11" fmla="*/ 1319213 w 1377112"/>
                    <a:gd name="connsiteY11" fmla="*/ 1761780 h 2826770"/>
                    <a:gd name="connsiteX12" fmla="*/ 1319213 w 1377112"/>
                    <a:gd name="connsiteY12" fmla="*/ 2015122 h 2826770"/>
                    <a:gd name="connsiteX13" fmla="*/ 1324438 w 1377112"/>
                    <a:gd name="connsiteY13" fmla="*/ 2021454 h 2826770"/>
                    <a:gd name="connsiteX14" fmla="*/ 1377112 w 1377112"/>
                    <a:gd name="connsiteY14" fmla="*/ 2193898 h 2826770"/>
                    <a:gd name="connsiteX15" fmla="*/ 1377112 w 1377112"/>
                    <a:gd name="connsiteY15" fmla="*/ 2518344 h 2826770"/>
                    <a:gd name="connsiteX16" fmla="*/ 1068686 w 1377112"/>
                    <a:gd name="connsiteY16" fmla="*/ 2826770 h 2826770"/>
                    <a:gd name="connsiteX17" fmla="*/ 308426 w 1377112"/>
                    <a:gd name="connsiteY17" fmla="*/ 2826770 h 2826770"/>
                    <a:gd name="connsiteX18" fmla="*/ 0 w 1377112"/>
                    <a:gd name="connsiteY18" fmla="*/ 2518344 h 2826770"/>
                    <a:gd name="connsiteX19" fmla="*/ 0 w 1377112"/>
                    <a:gd name="connsiteY19" fmla="*/ 2193898 h 2826770"/>
                    <a:gd name="connsiteX20" fmla="*/ 52675 w 1377112"/>
                    <a:gd name="connsiteY20" fmla="*/ 2021454 h 2826770"/>
                    <a:gd name="connsiteX21" fmla="*/ 57898 w 1377112"/>
                    <a:gd name="connsiteY21" fmla="*/ 2015123 h 2826770"/>
                    <a:gd name="connsiteX22" fmla="*/ 57898 w 1377112"/>
                    <a:gd name="connsiteY22" fmla="*/ 1761777 h 2826770"/>
                    <a:gd name="connsiteX23" fmla="*/ 37363 w 1377112"/>
                    <a:gd name="connsiteY23" fmla="*/ 1695624 h 2826770"/>
                    <a:gd name="connsiteX24" fmla="*/ 28576 w 1377112"/>
                    <a:gd name="connsiteY24" fmla="*/ 1608460 h 2826770"/>
                    <a:gd name="connsiteX25" fmla="*/ 28576 w 1377112"/>
                    <a:gd name="connsiteY25" fmla="*/ 1040298 h 2826770"/>
                    <a:gd name="connsiteX26" fmla="*/ 13077 w 1377112"/>
                    <a:gd name="connsiteY26" fmla="*/ 990366 h 2826770"/>
                    <a:gd name="connsiteX27" fmla="*/ 4764 w 1377112"/>
                    <a:gd name="connsiteY27" fmla="*/ 907908 h 2826770"/>
                    <a:gd name="connsiteX28" fmla="*/ 4764 w 1377112"/>
                    <a:gd name="connsiteY28" fmla="*/ 477503 h 2826770"/>
                    <a:gd name="connsiteX29" fmla="*/ 254655 w 1377112"/>
                    <a:gd name="connsiteY29" fmla="*/ 100505 h 2826770"/>
                    <a:gd name="connsiteX30" fmla="*/ 284545 w 1377112"/>
                    <a:gd name="connsiteY30" fmla="*/ 91227 h 2826770"/>
                    <a:gd name="connsiteX31" fmla="*/ 326698 w 1377112"/>
                    <a:gd name="connsiteY31" fmla="*/ 56447 h 2826770"/>
                    <a:gd name="connsiteX32" fmla="*/ 511493 w 1377112"/>
                    <a:gd name="connsiteY32" fmla="*/ 0 h 282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377112" h="2826770">
                      <a:moveTo>
                        <a:pt x="511493" y="0"/>
                      </a:moveTo>
                      <a:lnTo>
                        <a:pt x="865619" y="0"/>
                      </a:lnTo>
                      <a:cubicBezTo>
                        <a:pt x="934071" y="0"/>
                        <a:pt x="997663" y="20809"/>
                        <a:pt x="1050414" y="56447"/>
                      </a:cubicBezTo>
                      <a:lnTo>
                        <a:pt x="1092567" y="91227"/>
                      </a:lnTo>
                      <a:lnTo>
                        <a:pt x="1122457" y="100505"/>
                      </a:lnTo>
                      <a:cubicBezTo>
                        <a:pt x="1269308" y="162618"/>
                        <a:pt x="1372348" y="308027"/>
                        <a:pt x="1372348" y="477503"/>
                      </a:cubicBezTo>
                      <a:lnTo>
                        <a:pt x="1372348" y="907908"/>
                      </a:lnTo>
                      <a:cubicBezTo>
                        <a:pt x="1372348" y="936154"/>
                        <a:pt x="1369486" y="963732"/>
                        <a:pt x="1364036" y="990366"/>
                      </a:cubicBezTo>
                      <a:lnTo>
                        <a:pt x="1348536" y="1040298"/>
                      </a:lnTo>
                      <a:lnTo>
                        <a:pt x="1348536" y="1608460"/>
                      </a:lnTo>
                      <a:cubicBezTo>
                        <a:pt x="1348536" y="1638318"/>
                        <a:pt x="1345511" y="1667469"/>
                        <a:pt x="1339749" y="1695624"/>
                      </a:cubicBezTo>
                      <a:lnTo>
                        <a:pt x="1319213" y="1761780"/>
                      </a:lnTo>
                      <a:lnTo>
                        <a:pt x="1319213" y="2015122"/>
                      </a:lnTo>
                      <a:lnTo>
                        <a:pt x="1324438" y="2021454"/>
                      </a:lnTo>
                      <a:cubicBezTo>
                        <a:pt x="1357694" y="2070679"/>
                        <a:pt x="1377112" y="2130021"/>
                        <a:pt x="1377112" y="2193898"/>
                      </a:cubicBezTo>
                      <a:lnTo>
                        <a:pt x="1377112" y="2518344"/>
                      </a:lnTo>
                      <a:cubicBezTo>
                        <a:pt x="1377112" y="2688683"/>
                        <a:pt x="1239025" y="2826770"/>
                        <a:pt x="1068686" y="2826770"/>
                      </a:cubicBezTo>
                      <a:lnTo>
                        <a:pt x="308426" y="2826770"/>
                      </a:lnTo>
                      <a:cubicBezTo>
                        <a:pt x="138087" y="2826770"/>
                        <a:pt x="0" y="2688683"/>
                        <a:pt x="0" y="2518344"/>
                      </a:cubicBezTo>
                      <a:lnTo>
                        <a:pt x="0" y="2193898"/>
                      </a:lnTo>
                      <a:cubicBezTo>
                        <a:pt x="0" y="2130021"/>
                        <a:pt x="19419" y="2070679"/>
                        <a:pt x="52675" y="2021454"/>
                      </a:cubicBezTo>
                      <a:lnTo>
                        <a:pt x="57898" y="2015123"/>
                      </a:lnTo>
                      <a:lnTo>
                        <a:pt x="57898" y="1761777"/>
                      </a:lnTo>
                      <a:lnTo>
                        <a:pt x="37363" y="1695624"/>
                      </a:lnTo>
                      <a:cubicBezTo>
                        <a:pt x="31602" y="1667469"/>
                        <a:pt x="28576" y="1638318"/>
                        <a:pt x="28576" y="1608460"/>
                      </a:cubicBezTo>
                      <a:lnTo>
                        <a:pt x="28576" y="1040298"/>
                      </a:lnTo>
                      <a:lnTo>
                        <a:pt x="13077" y="990366"/>
                      </a:lnTo>
                      <a:cubicBezTo>
                        <a:pt x="7627" y="963732"/>
                        <a:pt x="4764" y="936154"/>
                        <a:pt x="4764" y="907908"/>
                      </a:cubicBezTo>
                      <a:lnTo>
                        <a:pt x="4764" y="477503"/>
                      </a:lnTo>
                      <a:cubicBezTo>
                        <a:pt x="4764" y="308027"/>
                        <a:pt x="107805" y="162618"/>
                        <a:pt x="254655" y="100505"/>
                      </a:cubicBezTo>
                      <a:lnTo>
                        <a:pt x="284545" y="91227"/>
                      </a:lnTo>
                      <a:lnTo>
                        <a:pt x="326698" y="56447"/>
                      </a:lnTo>
                      <a:cubicBezTo>
                        <a:pt x="379449" y="20809"/>
                        <a:pt x="443041" y="0"/>
                        <a:pt x="511493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5" name="四角形: 角を丸くする 234">
                  <a:extLst>
                    <a:ext uri="{FF2B5EF4-FFF2-40B4-BE49-F238E27FC236}">
                      <a16:creationId xmlns:a16="http://schemas.microsoft.com/office/drawing/2014/main" id="{4E1AC2E3-CA9D-4240-B189-1A77B7761791}"/>
                    </a:ext>
                  </a:extLst>
                </p:cNvPr>
                <p:cNvSpPr/>
                <p:nvPr/>
              </p:nvSpPr>
              <p:spPr bwMode="auto">
                <a:xfrm>
                  <a:off x="6404816" y="2398622"/>
                  <a:ext cx="605584" cy="1143775"/>
                </a:xfrm>
                <a:prstGeom prst="roundRect">
                  <a:avLst>
                    <a:gd name="adj" fmla="val 32766"/>
                  </a:avLst>
                </a:prstGeom>
                <a:solidFill>
                  <a:schemeClr val="bg1">
                    <a:lumMod val="50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3FF2405A-C1C1-42F1-BC61-EA1381B4A565}"/>
                    </a:ext>
                  </a:extLst>
                </p:cNvPr>
                <p:cNvSpPr/>
                <p:nvPr/>
              </p:nvSpPr>
              <p:spPr bwMode="auto">
                <a:xfrm>
                  <a:off x="6061601" y="2341353"/>
                  <a:ext cx="1292014" cy="306622"/>
                </a:xfrm>
                <a:custGeom>
                  <a:avLst/>
                  <a:gdLst>
                    <a:gd name="connsiteX0" fmla="*/ 468944 w 1292014"/>
                    <a:gd name="connsiteY0" fmla="*/ 0 h 306622"/>
                    <a:gd name="connsiteX1" fmla="*/ 823070 w 1292014"/>
                    <a:gd name="connsiteY1" fmla="*/ 0 h 306622"/>
                    <a:gd name="connsiteX2" fmla="*/ 1007865 w 1292014"/>
                    <a:gd name="connsiteY2" fmla="*/ 56447 h 306622"/>
                    <a:gd name="connsiteX3" fmla="*/ 1050018 w 1292014"/>
                    <a:gd name="connsiteY3" fmla="*/ 91227 h 306622"/>
                    <a:gd name="connsiteX4" fmla="*/ 1079908 w 1292014"/>
                    <a:gd name="connsiteY4" fmla="*/ 100505 h 306622"/>
                    <a:gd name="connsiteX5" fmla="*/ 1289453 w 1292014"/>
                    <a:gd name="connsiteY5" fmla="*/ 300119 h 306622"/>
                    <a:gd name="connsiteX6" fmla="*/ 1292014 w 1292014"/>
                    <a:gd name="connsiteY6" fmla="*/ 306621 h 306622"/>
                    <a:gd name="connsiteX7" fmla="*/ 1233063 w 1292014"/>
                    <a:gd name="connsiteY7" fmla="*/ 247507 h 306622"/>
                    <a:gd name="connsiteX8" fmla="*/ 1122217 w 1292014"/>
                    <a:gd name="connsiteY8" fmla="*/ 186230 h 306622"/>
                    <a:gd name="connsiteX9" fmla="*/ 1089412 w 1292014"/>
                    <a:gd name="connsiteY9" fmla="*/ 176952 h 306622"/>
                    <a:gd name="connsiteX10" fmla="*/ 1043149 w 1292014"/>
                    <a:gd name="connsiteY10" fmla="*/ 142172 h 306622"/>
                    <a:gd name="connsiteX11" fmla="*/ 840335 w 1292014"/>
                    <a:gd name="connsiteY11" fmla="*/ 85725 h 306622"/>
                    <a:gd name="connsiteX12" fmla="*/ 451679 w 1292014"/>
                    <a:gd name="connsiteY12" fmla="*/ 85725 h 306622"/>
                    <a:gd name="connsiteX13" fmla="*/ 248865 w 1292014"/>
                    <a:gd name="connsiteY13" fmla="*/ 142172 h 306622"/>
                    <a:gd name="connsiteX14" fmla="*/ 202602 w 1292014"/>
                    <a:gd name="connsiteY14" fmla="*/ 176952 h 306622"/>
                    <a:gd name="connsiteX15" fmla="*/ 169798 w 1292014"/>
                    <a:gd name="connsiteY15" fmla="*/ 186230 h 306622"/>
                    <a:gd name="connsiteX16" fmla="*/ 58952 w 1292014"/>
                    <a:gd name="connsiteY16" fmla="*/ 247507 h 306622"/>
                    <a:gd name="connsiteX17" fmla="*/ 0 w 1292014"/>
                    <a:gd name="connsiteY17" fmla="*/ 306622 h 306622"/>
                    <a:gd name="connsiteX18" fmla="*/ 2562 w 1292014"/>
                    <a:gd name="connsiteY18" fmla="*/ 300119 h 306622"/>
                    <a:gd name="connsiteX19" fmla="*/ 212106 w 1292014"/>
                    <a:gd name="connsiteY19" fmla="*/ 100505 h 306622"/>
                    <a:gd name="connsiteX20" fmla="*/ 241996 w 1292014"/>
                    <a:gd name="connsiteY20" fmla="*/ 91227 h 306622"/>
                    <a:gd name="connsiteX21" fmla="*/ 284149 w 1292014"/>
                    <a:gd name="connsiteY21" fmla="*/ 56447 h 306622"/>
                    <a:gd name="connsiteX22" fmla="*/ 468944 w 1292014"/>
                    <a:gd name="connsiteY22" fmla="*/ 0 h 3066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292014" h="306622">
                      <a:moveTo>
                        <a:pt x="468944" y="0"/>
                      </a:moveTo>
                      <a:lnTo>
                        <a:pt x="823070" y="0"/>
                      </a:lnTo>
                      <a:cubicBezTo>
                        <a:pt x="891522" y="0"/>
                        <a:pt x="955114" y="20809"/>
                        <a:pt x="1007865" y="56447"/>
                      </a:cubicBezTo>
                      <a:lnTo>
                        <a:pt x="1050018" y="91227"/>
                      </a:lnTo>
                      <a:lnTo>
                        <a:pt x="1079908" y="100505"/>
                      </a:lnTo>
                      <a:cubicBezTo>
                        <a:pt x="1171690" y="139326"/>
                        <a:pt x="1246358" y="210684"/>
                        <a:pt x="1289453" y="300119"/>
                      </a:cubicBezTo>
                      <a:lnTo>
                        <a:pt x="1292014" y="306621"/>
                      </a:lnTo>
                      <a:lnTo>
                        <a:pt x="1233063" y="247507"/>
                      </a:lnTo>
                      <a:cubicBezTo>
                        <a:pt x="1199797" y="222493"/>
                        <a:pt x="1162510" y="201758"/>
                        <a:pt x="1122217" y="186230"/>
                      </a:cubicBezTo>
                      <a:lnTo>
                        <a:pt x="1089412" y="176952"/>
                      </a:lnTo>
                      <a:lnTo>
                        <a:pt x="1043149" y="142172"/>
                      </a:lnTo>
                      <a:cubicBezTo>
                        <a:pt x="985255" y="106534"/>
                        <a:pt x="915462" y="85725"/>
                        <a:pt x="840335" y="85725"/>
                      </a:cubicBezTo>
                      <a:lnTo>
                        <a:pt x="451679" y="85725"/>
                      </a:lnTo>
                      <a:cubicBezTo>
                        <a:pt x="376553" y="85725"/>
                        <a:pt x="306760" y="106534"/>
                        <a:pt x="248865" y="142172"/>
                      </a:cubicBezTo>
                      <a:lnTo>
                        <a:pt x="202602" y="176952"/>
                      </a:lnTo>
                      <a:lnTo>
                        <a:pt x="169798" y="186230"/>
                      </a:lnTo>
                      <a:cubicBezTo>
                        <a:pt x="129506" y="201758"/>
                        <a:pt x="92218" y="222493"/>
                        <a:pt x="58952" y="247507"/>
                      </a:cubicBezTo>
                      <a:lnTo>
                        <a:pt x="0" y="306622"/>
                      </a:lnTo>
                      <a:lnTo>
                        <a:pt x="2562" y="300119"/>
                      </a:lnTo>
                      <a:cubicBezTo>
                        <a:pt x="45657" y="210684"/>
                        <a:pt x="120325" y="139326"/>
                        <a:pt x="212106" y="100505"/>
                      </a:cubicBezTo>
                      <a:lnTo>
                        <a:pt x="241996" y="91227"/>
                      </a:lnTo>
                      <a:lnTo>
                        <a:pt x="284149" y="56447"/>
                      </a:lnTo>
                      <a:cubicBezTo>
                        <a:pt x="336900" y="20809"/>
                        <a:pt x="400492" y="0"/>
                        <a:pt x="46894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35A1460A-1117-4076-A554-146A91D7D3A4}"/>
                    </a:ext>
                  </a:extLst>
                </p:cNvPr>
                <p:cNvSpPr/>
                <p:nvPr/>
              </p:nvSpPr>
              <p:spPr bwMode="auto">
                <a:xfrm flipV="1">
                  <a:off x="6197081" y="3264493"/>
                  <a:ext cx="1021056" cy="469106"/>
                </a:xfrm>
                <a:custGeom>
                  <a:avLst/>
                  <a:gdLst>
                    <a:gd name="connsiteX0" fmla="*/ 510527 w 1021056"/>
                    <a:gd name="connsiteY0" fmla="*/ 469106 h 469106"/>
                    <a:gd name="connsiteX1" fmla="*/ 1019678 w 1021056"/>
                    <a:gd name="connsiteY1" fmla="*/ 280604 h 469106"/>
                    <a:gd name="connsiteX2" fmla="*/ 1021056 w 1021056"/>
                    <a:gd name="connsiteY2" fmla="*/ 278836 h 469106"/>
                    <a:gd name="connsiteX3" fmla="*/ 858512 w 1021056"/>
                    <a:gd name="connsiteY3" fmla="*/ 0 h 469106"/>
                    <a:gd name="connsiteX4" fmla="*/ 782069 w 1021056"/>
                    <a:gd name="connsiteY4" fmla="*/ 7530 h 469106"/>
                    <a:gd name="connsiteX5" fmla="*/ 510527 w 1021056"/>
                    <a:gd name="connsiteY5" fmla="*/ 16216 h 469106"/>
                    <a:gd name="connsiteX6" fmla="*/ 238986 w 1021056"/>
                    <a:gd name="connsiteY6" fmla="*/ 7530 h 469106"/>
                    <a:gd name="connsiteX7" fmla="*/ 162544 w 1021056"/>
                    <a:gd name="connsiteY7" fmla="*/ 0 h 469106"/>
                    <a:gd name="connsiteX8" fmla="*/ 0 w 1021056"/>
                    <a:gd name="connsiteY8" fmla="*/ 278838 h 469106"/>
                    <a:gd name="connsiteX9" fmla="*/ 1376 w 1021056"/>
                    <a:gd name="connsiteY9" fmla="*/ 280604 h 469106"/>
                    <a:gd name="connsiteX10" fmla="*/ 510527 w 1021056"/>
                    <a:gd name="connsiteY10" fmla="*/ 469106 h 469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21056" h="469106">
                      <a:moveTo>
                        <a:pt x="510527" y="469106"/>
                      </a:moveTo>
                      <a:cubicBezTo>
                        <a:pt x="722472" y="469106"/>
                        <a:pt x="909335" y="394333"/>
                        <a:pt x="1019678" y="280604"/>
                      </a:cubicBezTo>
                      <a:lnTo>
                        <a:pt x="1021056" y="278836"/>
                      </a:lnTo>
                      <a:lnTo>
                        <a:pt x="858512" y="0"/>
                      </a:lnTo>
                      <a:lnTo>
                        <a:pt x="782069" y="7530"/>
                      </a:lnTo>
                      <a:cubicBezTo>
                        <a:pt x="694359" y="13225"/>
                        <a:pt x="603544" y="16216"/>
                        <a:pt x="510527" y="16216"/>
                      </a:cubicBezTo>
                      <a:cubicBezTo>
                        <a:pt x="417511" y="16216"/>
                        <a:pt x="326697" y="13225"/>
                        <a:pt x="238986" y="7530"/>
                      </a:cubicBezTo>
                      <a:lnTo>
                        <a:pt x="162544" y="0"/>
                      </a:lnTo>
                      <a:lnTo>
                        <a:pt x="0" y="278838"/>
                      </a:lnTo>
                      <a:lnTo>
                        <a:pt x="1376" y="280604"/>
                      </a:lnTo>
                      <a:cubicBezTo>
                        <a:pt x="111719" y="394333"/>
                        <a:pt x="298583" y="469106"/>
                        <a:pt x="510527" y="46910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0A2A7B6A-7906-473C-AA5D-BD4FDE74CEAA}"/>
                    </a:ext>
                  </a:extLst>
                </p:cNvPr>
                <p:cNvSpPr/>
                <p:nvPr/>
              </p:nvSpPr>
              <p:spPr bwMode="auto">
                <a:xfrm rot="5400000">
                  <a:off x="5840327" y="3924325"/>
                  <a:ext cx="865086" cy="179236"/>
                </a:xfrm>
                <a:custGeom>
                  <a:avLst/>
                  <a:gdLst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574332 w 922236"/>
                    <a:gd name="connsiteY3" fmla="*/ 2 h 194245"/>
                    <a:gd name="connsiteX4" fmla="*/ 711748 w 922236"/>
                    <a:gd name="connsiteY4" fmla="*/ 2 h 194245"/>
                    <a:gd name="connsiteX5" fmla="*/ 922236 w 922236"/>
                    <a:gd name="connsiteY5" fmla="*/ 194245 h 194245"/>
                    <a:gd name="connsiteX6" fmla="*/ 314302 w 922236"/>
                    <a:gd name="connsiteY6" fmla="*/ 194245 h 194245"/>
                    <a:gd name="connsiteX7" fmla="*/ 314304 w 922236"/>
                    <a:gd name="connsiteY7" fmla="*/ 194244 h 194245"/>
                    <a:gd name="connsiteX0" fmla="*/ 35 w 922271"/>
                    <a:gd name="connsiteY0" fmla="*/ 194244 h 208632"/>
                    <a:gd name="connsiteX1" fmla="*/ 331172 w 922271"/>
                    <a:gd name="connsiteY1" fmla="*/ 0 h 208632"/>
                    <a:gd name="connsiteX2" fmla="*/ 574365 w 922271"/>
                    <a:gd name="connsiteY2" fmla="*/ 0 h 208632"/>
                    <a:gd name="connsiteX3" fmla="*/ 574367 w 922271"/>
                    <a:gd name="connsiteY3" fmla="*/ 2 h 208632"/>
                    <a:gd name="connsiteX4" fmla="*/ 711783 w 922271"/>
                    <a:gd name="connsiteY4" fmla="*/ 2 h 208632"/>
                    <a:gd name="connsiteX5" fmla="*/ 922271 w 922271"/>
                    <a:gd name="connsiteY5" fmla="*/ 194245 h 208632"/>
                    <a:gd name="connsiteX6" fmla="*/ 314337 w 922271"/>
                    <a:gd name="connsiteY6" fmla="*/ 194245 h 208632"/>
                    <a:gd name="connsiteX7" fmla="*/ 35 w 922271"/>
                    <a:gd name="connsiteY7" fmla="*/ 194244 h 208632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574332 w 922236"/>
                    <a:gd name="connsiteY3" fmla="*/ 2 h 194245"/>
                    <a:gd name="connsiteX4" fmla="*/ 711748 w 922236"/>
                    <a:gd name="connsiteY4" fmla="*/ 2 h 194245"/>
                    <a:gd name="connsiteX5" fmla="*/ 922236 w 922236"/>
                    <a:gd name="connsiteY5" fmla="*/ 194245 h 194245"/>
                    <a:gd name="connsiteX6" fmla="*/ 0 w 922236"/>
                    <a:gd name="connsiteY6" fmla="*/ 194244 h 194245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711748 w 922236"/>
                    <a:gd name="connsiteY3" fmla="*/ 2 h 194245"/>
                    <a:gd name="connsiteX4" fmla="*/ 922236 w 922236"/>
                    <a:gd name="connsiteY4" fmla="*/ 194245 h 194245"/>
                    <a:gd name="connsiteX5" fmla="*/ 0 w 922236"/>
                    <a:gd name="connsiteY5" fmla="*/ 194244 h 194245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711748 w 922236"/>
                    <a:gd name="connsiteY2" fmla="*/ 2 h 194245"/>
                    <a:gd name="connsiteX3" fmla="*/ 922236 w 922236"/>
                    <a:gd name="connsiteY3" fmla="*/ 194245 h 194245"/>
                    <a:gd name="connsiteX4" fmla="*/ 0 w 922236"/>
                    <a:gd name="connsiteY4" fmla="*/ 194244 h 194245"/>
                    <a:gd name="connsiteX0" fmla="*/ 0 w 922236"/>
                    <a:gd name="connsiteY0" fmla="*/ 194244 h 194245"/>
                    <a:gd name="connsiteX1" fmla="*/ 267637 w 922236"/>
                    <a:gd name="connsiteY1" fmla="*/ 0 h 194245"/>
                    <a:gd name="connsiteX2" fmla="*/ 711748 w 922236"/>
                    <a:gd name="connsiteY2" fmla="*/ 2 h 194245"/>
                    <a:gd name="connsiteX3" fmla="*/ 922236 w 922236"/>
                    <a:gd name="connsiteY3" fmla="*/ 194245 h 194245"/>
                    <a:gd name="connsiteX4" fmla="*/ 0 w 922236"/>
                    <a:gd name="connsiteY4" fmla="*/ 194244 h 194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2236" h="194245">
                      <a:moveTo>
                        <a:pt x="0" y="194244"/>
                      </a:moveTo>
                      <a:lnTo>
                        <a:pt x="267637" y="0"/>
                      </a:lnTo>
                      <a:lnTo>
                        <a:pt x="711748" y="2"/>
                      </a:lnTo>
                      <a:lnTo>
                        <a:pt x="922236" y="194245"/>
                      </a:lnTo>
                      <a:lnTo>
                        <a:pt x="0" y="194244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44418DB4-C448-43B0-B98D-928BF277CEC3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6709803" y="3924325"/>
                  <a:ext cx="865086" cy="179236"/>
                </a:xfrm>
                <a:custGeom>
                  <a:avLst/>
                  <a:gdLst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574332 w 922236"/>
                    <a:gd name="connsiteY3" fmla="*/ 2 h 194245"/>
                    <a:gd name="connsiteX4" fmla="*/ 711748 w 922236"/>
                    <a:gd name="connsiteY4" fmla="*/ 2 h 194245"/>
                    <a:gd name="connsiteX5" fmla="*/ 922236 w 922236"/>
                    <a:gd name="connsiteY5" fmla="*/ 194245 h 194245"/>
                    <a:gd name="connsiteX6" fmla="*/ 314302 w 922236"/>
                    <a:gd name="connsiteY6" fmla="*/ 194245 h 194245"/>
                    <a:gd name="connsiteX7" fmla="*/ 314304 w 922236"/>
                    <a:gd name="connsiteY7" fmla="*/ 194244 h 194245"/>
                    <a:gd name="connsiteX0" fmla="*/ 35 w 922271"/>
                    <a:gd name="connsiteY0" fmla="*/ 194244 h 208632"/>
                    <a:gd name="connsiteX1" fmla="*/ 331172 w 922271"/>
                    <a:gd name="connsiteY1" fmla="*/ 0 h 208632"/>
                    <a:gd name="connsiteX2" fmla="*/ 574365 w 922271"/>
                    <a:gd name="connsiteY2" fmla="*/ 0 h 208632"/>
                    <a:gd name="connsiteX3" fmla="*/ 574367 w 922271"/>
                    <a:gd name="connsiteY3" fmla="*/ 2 h 208632"/>
                    <a:gd name="connsiteX4" fmla="*/ 711783 w 922271"/>
                    <a:gd name="connsiteY4" fmla="*/ 2 h 208632"/>
                    <a:gd name="connsiteX5" fmla="*/ 922271 w 922271"/>
                    <a:gd name="connsiteY5" fmla="*/ 194245 h 208632"/>
                    <a:gd name="connsiteX6" fmla="*/ 314337 w 922271"/>
                    <a:gd name="connsiteY6" fmla="*/ 194245 h 208632"/>
                    <a:gd name="connsiteX7" fmla="*/ 35 w 922271"/>
                    <a:gd name="connsiteY7" fmla="*/ 194244 h 208632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574332 w 922236"/>
                    <a:gd name="connsiteY3" fmla="*/ 2 h 194245"/>
                    <a:gd name="connsiteX4" fmla="*/ 711748 w 922236"/>
                    <a:gd name="connsiteY4" fmla="*/ 2 h 194245"/>
                    <a:gd name="connsiteX5" fmla="*/ 922236 w 922236"/>
                    <a:gd name="connsiteY5" fmla="*/ 194245 h 194245"/>
                    <a:gd name="connsiteX6" fmla="*/ 0 w 922236"/>
                    <a:gd name="connsiteY6" fmla="*/ 194244 h 194245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574330 w 922236"/>
                    <a:gd name="connsiteY2" fmla="*/ 0 h 194245"/>
                    <a:gd name="connsiteX3" fmla="*/ 711748 w 922236"/>
                    <a:gd name="connsiteY3" fmla="*/ 2 h 194245"/>
                    <a:gd name="connsiteX4" fmla="*/ 922236 w 922236"/>
                    <a:gd name="connsiteY4" fmla="*/ 194245 h 194245"/>
                    <a:gd name="connsiteX5" fmla="*/ 0 w 922236"/>
                    <a:gd name="connsiteY5" fmla="*/ 194244 h 194245"/>
                    <a:gd name="connsiteX0" fmla="*/ 0 w 922236"/>
                    <a:gd name="connsiteY0" fmla="*/ 194244 h 194245"/>
                    <a:gd name="connsiteX1" fmla="*/ 331137 w 922236"/>
                    <a:gd name="connsiteY1" fmla="*/ 0 h 194245"/>
                    <a:gd name="connsiteX2" fmla="*/ 711748 w 922236"/>
                    <a:gd name="connsiteY2" fmla="*/ 2 h 194245"/>
                    <a:gd name="connsiteX3" fmla="*/ 922236 w 922236"/>
                    <a:gd name="connsiteY3" fmla="*/ 194245 h 194245"/>
                    <a:gd name="connsiteX4" fmla="*/ 0 w 922236"/>
                    <a:gd name="connsiteY4" fmla="*/ 194244 h 194245"/>
                    <a:gd name="connsiteX0" fmla="*/ 0 w 922236"/>
                    <a:gd name="connsiteY0" fmla="*/ 194244 h 194245"/>
                    <a:gd name="connsiteX1" fmla="*/ 267637 w 922236"/>
                    <a:gd name="connsiteY1" fmla="*/ 0 h 194245"/>
                    <a:gd name="connsiteX2" fmla="*/ 711748 w 922236"/>
                    <a:gd name="connsiteY2" fmla="*/ 2 h 194245"/>
                    <a:gd name="connsiteX3" fmla="*/ 922236 w 922236"/>
                    <a:gd name="connsiteY3" fmla="*/ 194245 h 194245"/>
                    <a:gd name="connsiteX4" fmla="*/ 0 w 922236"/>
                    <a:gd name="connsiteY4" fmla="*/ 194244 h 194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2236" h="194245">
                      <a:moveTo>
                        <a:pt x="0" y="194244"/>
                      </a:moveTo>
                      <a:lnTo>
                        <a:pt x="267637" y="0"/>
                      </a:lnTo>
                      <a:lnTo>
                        <a:pt x="711748" y="2"/>
                      </a:lnTo>
                      <a:lnTo>
                        <a:pt x="922236" y="194245"/>
                      </a:lnTo>
                      <a:lnTo>
                        <a:pt x="0" y="194244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0" name="四角形: 角を丸くする 239">
                  <a:extLst>
                    <a:ext uri="{FF2B5EF4-FFF2-40B4-BE49-F238E27FC236}">
                      <a16:creationId xmlns:a16="http://schemas.microsoft.com/office/drawing/2014/main" id="{AC8A8CD8-20DB-40DB-A730-734B1D6F4171}"/>
                    </a:ext>
                  </a:extLst>
                </p:cNvPr>
                <p:cNvSpPr/>
                <p:nvPr/>
              </p:nvSpPr>
              <p:spPr bwMode="auto">
                <a:xfrm>
                  <a:off x="6404816" y="4393562"/>
                  <a:ext cx="605584" cy="872860"/>
                </a:xfrm>
                <a:prstGeom prst="roundRect">
                  <a:avLst>
                    <a:gd name="adj" fmla="val 32766"/>
                  </a:avLst>
                </a:prstGeom>
                <a:solidFill>
                  <a:schemeClr val="bg1">
                    <a:lumMod val="50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6E894B38-B596-4392-BEB4-8E383F84424D}"/>
                    </a:ext>
                  </a:extLst>
                </p:cNvPr>
                <p:cNvSpPr/>
                <p:nvPr/>
              </p:nvSpPr>
              <p:spPr bwMode="auto">
                <a:xfrm>
                  <a:off x="6217493" y="4316680"/>
                  <a:ext cx="980232" cy="401260"/>
                </a:xfrm>
                <a:custGeom>
                  <a:avLst/>
                  <a:gdLst>
                    <a:gd name="connsiteX0" fmla="*/ 510527 w 1021056"/>
                    <a:gd name="connsiteY0" fmla="*/ 469106 h 469106"/>
                    <a:gd name="connsiteX1" fmla="*/ 1019678 w 1021056"/>
                    <a:gd name="connsiteY1" fmla="*/ 280604 h 469106"/>
                    <a:gd name="connsiteX2" fmla="*/ 1021056 w 1021056"/>
                    <a:gd name="connsiteY2" fmla="*/ 278836 h 469106"/>
                    <a:gd name="connsiteX3" fmla="*/ 858512 w 1021056"/>
                    <a:gd name="connsiteY3" fmla="*/ 0 h 469106"/>
                    <a:gd name="connsiteX4" fmla="*/ 782069 w 1021056"/>
                    <a:gd name="connsiteY4" fmla="*/ 7530 h 469106"/>
                    <a:gd name="connsiteX5" fmla="*/ 510527 w 1021056"/>
                    <a:gd name="connsiteY5" fmla="*/ 16216 h 469106"/>
                    <a:gd name="connsiteX6" fmla="*/ 238986 w 1021056"/>
                    <a:gd name="connsiteY6" fmla="*/ 7530 h 469106"/>
                    <a:gd name="connsiteX7" fmla="*/ 162544 w 1021056"/>
                    <a:gd name="connsiteY7" fmla="*/ 0 h 469106"/>
                    <a:gd name="connsiteX8" fmla="*/ 0 w 1021056"/>
                    <a:gd name="connsiteY8" fmla="*/ 278838 h 469106"/>
                    <a:gd name="connsiteX9" fmla="*/ 1376 w 1021056"/>
                    <a:gd name="connsiteY9" fmla="*/ 280604 h 469106"/>
                    <a:gd name="connsiteX10" fmla="*/ 510527 w 1021056"/>
                    <a:gd name="connsiteY10" fmla="*/ 469106 h 469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21056" h="469106">
                      <a:moveTo>
                        <a:pt x="510527" y="469106"/>
                      </a:moveTo>
                      <a:cubicBezTo>
                        <a:pt x="722472" y="469106"/>
                        <a:pt x="909335" y="394333"/>
                        <a:pt x="1019678" y="280604"/>
                      </a:cubicBezTo>
                      <a:lnTo>
                        <a:pt x="1021056" y="278836"/>
                      </a:lnTo>
                      <a:lnTo>
                        <a:pt x="858512" y="0"/>
                      </a:lnTo>
                      <a:lnTo>
                        <a:pt x="782069" y="7530"/>
                      </a:lnTo>
                      <a:cubicBezTo>
                        <a:pt x="694359" y="13225"/>
                        <a:pt x="603544" y="16216"/>
                        <a:pt x="510527" y="16216"/>
                      </a:cubicBezTo>
                      <a:cubicBezTo>
                        <a:pt x="417511" y="16216"/>
                        <a:pt x="326697" y="13225"/>
                        <a:pt x="238986" y="7530"/>
                      </a:cubicBezTo>
                      <a:lnTo>
                        <a:pt x="162544" y="0"/>
                      </a:lnTo>
                      <a:lnTo>
                        <a:pt x="0" y="278838"/>
                      </a:lnTo>
                      <a:lnTo>
                        <a:pt x="1376" y="280604"/>
                      </a:lnTo>
                      <a:cubicBezTo>
                        <a:pt x="111719" y="394333"/>
                        <a:pt x="298583" y="469106"/>
                        <a:pt x="510527" y="46910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1" name="四角形: 角を丸くする 230">
                <a:extLst>
                  <a:ext uri="{FF2B5EF4-FFF2-40B4-BE49-F238E27FC236}">
                    <a16:creationId xmlns:a16="http://schemas.microsoft.com/office/drawing/2014/main" id="{A2C87EE7-1994-4CAD-AF87-B48BF3F53520}"/>
                  </a:ext>
                </a:extLst>
              </p:cNvPr>
              <p:cNvSpPr/>
              <p:nvPr/>
            </p:nvSpPr>
            <p:spPr bwMode="auto">
              <a:xfrm rot="19810247">
                <a:off x="6130027" y="2517641"/>
                <a:ext cx="225025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" name="四角形: 角を丸くする 231">
                <a:extLst>
                  <a:ext uri="{FF2B5EF4-FFF2-40B4-BE49-F238E27FC236}">
                    <a16:creationId xmlns:a16="http://schemas.microsoft.com/office/drawing/2014/main" id="{1A2741C0-1F2E-44E4-BD05-D0120CC44861}"/>
                  </a:ext>
                </a:extLst>
              </p:cNvPr>
              <p:cNvSpPr/>
              <p:nvPr/>
            </p:nvSpPr>
            <p:spPr bwMode="auto">
              <a:xfrm rot="1789753" flipH="1">
                <a:off x="7038798" y="2517640"/>
                <a:ext cx="225025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" name="四角形: 上の 2 つの角を切り取る 232">
                <a:extLst>
                  <a:ext uri="{FF2B5EF4-FFF2-40B4-BE49-F238E27FC236}">
                    <a16:creationId xmlns:a16="http://schemas.microsoft.com/office/drawing/2014/main" id="{E8F9A013-3AA3-463B-932B-86F42EE45D50}"/>
                  </a:ext>
                </a:extLst>
              </p:cNvPr>
              <p:cNvSpPr/>
              <p:nvPr/>
            </p:nvSpPr>
            <p:spPr bwMode="auto">
              <a:xfrm flipV="1">
                <a:off x="6007038" y="5106449"/>
                <a:ext cx="1381873" cy="237887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solidFill>
                <a:srgbClr val="FF0066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4CF557B2-3305-4D08-A6DA-BC587328CBB8}"/>
                </a:ext>
              </a:extLst>
            </p:cNvPr>
            <p:cNvSpPr/>
            <p:nvPr/>
          </p:nvSpPr>
          <p:spPr bwMode="auto">
            <a:xfrm rot="20700000">
              <a:off x="4579491" y="1454037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7" name="四角形: 上の 2 つの角を丸める 226">
              <a:extLst>
                <a:ext uri="{FF2B5EF4-FFF2-40B4-BE49-F238E27FC236}">
                  <a16:creationId xmlns:a16="http://schemas.microsoft.com/office/drawing/2014/main" id="{7E67BFC9-A0F0-4BBF-8041-B7B1BD8EC7C3}"/>
                </a:ext>
              </a:extLst>
            </p:cNvPr>
            <p:cNvSpPr/>
            <p:nvPr/>
          </p:nvSpPr>
          <p:spPr bwMode="auto">
            <a:xfrm rot="900000" flipH="1">
              <a:off x="5216334" y="1454037"/>
              <a:ext cx="103155" cy="503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pptx701_上から見たスポーツカーのイラスト</dc:title>
  <dc:subject>pptx701_上から見たスポーツカーのイラスト</dc:subject>
  <dc:creator>http://www.digipot.net</dc:creator>
  <cp:lastModifiedBy/>
  <cp:revision>1</cp:revision>
  <dcterms:created xsi:type="dcterms:W3CDTF">2014-01-30T05:12:09Z</dcterms:created>
  <dcterms:modified xsi:type="dcterms:W3CDTF">2018-01-16T01:05:56Z</dcterms:modified>
  <cp:category/>
  <cp:version>1</cp:version>
</cp:coreProperties>
</file>